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71" r:id="rId7"/>
    <p:sldId id="272" r:id="rId8"/>
    <p:sldId id="264" r:id="rId9"/>
    <p:sldId id="265" r:id="rId10"/>
    <p:sldId id="273" r:id="rId11"/>
    <p:sldId id="266" r:id="rId12"/>
    <p:sldId id="277" r:id="rId13"/>
    <p:sldId id="267" r:id="rId14"/>
    <p:sldId id="268" r:id="rId15"/>
    <p:sldId id="274" r:id="rId16"/>
    <p:sldId id="269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833B-A1EF-45C8-9153-A56DBC5EFB0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22F1-907F-4C2E-9D70-EF5F312D9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ja\Downloads\Jezurka_v1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2700" i="1" dirty="0" err="1" smtClean="0"/>
              <a:t>Како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учити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заједно</a:t>
            </a:r>
            <a:r>
              <a:rPr lang="en-US" sz="2700" i="1" dirty="0" smtClean="0"/>
              <a:t> и </a:t>
            </a:r>
            <a:r>
              <a:rPr lang="en-US" sz="2700" i="1" dirty="0" err="1" smtClean="0"/>
              <a:t>када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смо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одвојени</a:t>
            </a:r>
            <a:r>
              <a:rPr lang="en-US" sz="2700" i="1" dirty="0" smtClean="0"/>
              <a:t>? </a:t>
            </a:r>
            <a:r>
              <a:rPr lang="en-US" sz="2700" dirty="0" smtClean="0"/>
              <a:t>-</a:t>
            </a:r>
            <a:r>
              <a:rPr lang="en-US" sz="2200" dirty="0" err="1" smtClean="0"/>
              <a:t>важност</a:t>
            </a:r>
            <a:r>
              <a:rPr lang="en-US" sz="2200" dirty="0" smtClean="0"/>
              <a:t> </a:t>
            </a:r>
            <a:r>
              <a:rPr lang="en-US" sz="2200" dirty="0" err="1" smtClean="0"/>
              <a:t>вршњачког</a:t>
            </a:r>
            <a:r>
              <a:rPr lang="en-US" sz="2200" dirty="0" smtClean="0"/>
              <a:t> </a:t>
            </a:r>
            <a:r>
              <a:rPr lang="en-US" sz="2200" dirty="0" err="1" smtClean="0"/>
              <a:t>учења</a:t>
            </a:r>
            <a:r>
              <a:rPr lang="en-US" sz="2200" dirty="0" smtClean="0"/>
              <a:t> </a:t>
            </a:r>
            <a:r>
              <a:rPr lang="en-US" sz="2200" dirty="0" err="1" smtClean="0"/>
              <a:t>током</a:t>
            </a:r>
            <a:r>
              <a:rPr lang="en-US" sz="2200" dirty="0" smtClean="0"/>
              <a:t> </a:t>
            </a:r>
            <a:r>
              <a:rPr lang="en-US" sz="2200" dirty="0" err="1" smtClean="0"/>
              <a:t>учења</a:t>
            </a:r>
            <a:r>
              <a:rPr lang="en-US" sz="2200" dirty="0" smtClean="0"/>
              <a:t> </a:t>
            </a:r>
            <a:r>
              <a:rPr lang="en-US" sz="2200" dirty="0" err="1" smtClean="0"/>
              <a:t>на</a:t>
            </a:r>
            <a:r>
              <a:rPr lang="en-US" sz="2200" dirty="0" smtClean="0"/>
              <a:t> </a:t>
            </a:r>
            <a:r>
              <a:rPr lang="en-US" sz="2200" dirty="0" err="1" smtClean="0"/>
              <a:t>даљину</a:t>
            </a:r>
            <a:r>
              <a:rPr lang="en-US" sz="2200" dirty="0" smtClean="0"/>
              <a:t> </a:t>
            </a:r>
            <a:r>
              <a:rPr lang="en-US" sz="2200" dirty="0" err="1" smtClean="0"/>
              <a:t>уз</a:t>
            </a:r>
            <a:r>
              <a:rPr lang="en-US" sz="2200" dirty="0" smtClean="0"/>
              <a:t> </a:t>
            </a:r>
            <a:r>
              <a:rPr lang="en-US" sz="2200" dirty="0" err="1" smtClean="0"/>
              <a:t>пример</a:t>
            </a:r>
            <a:r>
              <a:rPr lang="en-US" sz="2200" dirty="0" smtClean="0"/>
              <a:t> </a:t>
            </a:r>
            <a:r>
              <a:rPr lang="en-US" sz="2200" dirty="0" err="1" smtClean="0"/>
              <a:t>добре</a:t>
            </a:r>
            <a:r>
              <a:rPr lang="en-US" sz="2200" dirty="0" smtClean="0"/>
              <a:t> </a:t>
            </a:r>
            <a:r>
              <a:rPr lang="en-US" sz="2200" dirty="0" err="1" smtClean="0"/>
              <a:t>праксе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r-Cyrl-RS" dirty="0"/>
              <a:t>Марија Томашевић Звиздић-психолог</a:t>
            </a:r>
          </a:p>
          <a:p>
            <a:pPr algn="r"/>
            <a:r>
              <a:rPr lang="sr-Cyrl-RS" dirty="0"/>
              <a:t>Ана Марић - педагог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Како организовати вршњачко учење?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објашњавање</a:t>
            </a:r>
            <a:r>
              <a:rPr lang="en-US" dirty="0" smtClean="0"/>
              <a:t> </a:t>
            </a:r>
            <a:r>
              <a:rPr lang="en-US" dirty="0" err="1" smtClean="0"/>
              <a:t>одређених</a:t>
            </a:r>
            <a:r>
              <a:rPr lang="en-US" dirty="0" smtClean="0"/>
              <a:t> </a:t>
            </a:r>
            <a:r>
              <a:rPr lang="en-US" dirty="0" err="1" smtClean="0"/>
              <a:t>тема</a:t>
            </a:r>
            <a:r>
              <a:rPr lang="en-US" dirty="0" smtClean="0"/>
              <a:t> и </a:t>
            </a:r>
            <a:r>
              <a:rPr lang="en-US" dirty="0" err="1" smtClean="0"/>
              <a:t>наставних</a:t>
            </a:r>
            <a:r>
              <a:rPr lang="en-US" dirty="0" smtClean="0"/>
              <a:t> </a:t>
            </a:r>
            <a:r>
              <a:rPr lang="en-US" dirty="0" err="1" smtClean="0"/>
              <a:t>области</a:t>
            </a:r>
            <a:r>
              <a:rPr lang="en-US" dirty="0" smtClean="0"/>
              <a:t>, </a:t>
            </a:r>
            <a:endParaRPr lang="sr-Cyrl-RS" dirty="0" smtClean="0"/>
          </a:p>
          <a:p>
            <a:r>
              <a:rPr lang="en-US" dirty="0" err="1" smtClean="0"/>
              <a:t>вежбање</a:t>
            </a:r>
            <a:r>
              <a:rPr lang="en-US" dirty="0" smtClean="0"/>
              <a:t> </a:t>
            </a:r>
            <a:r>
              <a:rPr lang="en-US" dirty="0" err="1" smtClean="0"/>
              <a:t>конверзације</a:t>
            </a:r>
            <a:r>
              <a:rPr lang="en-US" dirty="0" smtClean="0"/>
              <a:t> </a:t>
            </a:r>
            <a:r>
              <a:rPr lang="en-US" dirty="0" err="1" smtClean="0"/>
              <a:t>страног</a:t>
            </a:r>
            <a:r>
              <a:rPr lang="en-US" dirty="0" smtClean="0"/>
              <a:t> </a:t>
            </a:r>
            <a:r>
              <a:rPr lang="en-US" dirty="0" err="1" smtClean="0"/>
              <a:t>језика</a:t>
            </a:r>
            <a:r>
              <a:rPr lang="en-US" dirty="0" smtClean="0"/>
              <a:t>, </a:t>
            </a:r>
            <a:endParaRPr lang="sr-Cyrl-RS" dirty="0" smtClean="0"/>
          </a:p>
          <a:p>
            <a:r>
              <a:rPr lang="en-US" dirty="0" err="1" smtClean="0"/>
              <a:t>преслишавање</a:t>
            </a:r>
            <a:r>
              <a:rPr lang="en-US" dirty="0" smtClean="0"/>
              <a:t> </a:t>
            </a:r>
            <a:r>
              <a:rPr lang="en-US" dirty="0" err="1" smtClean="0"/>
              <a:t>лекција</a:t>
            </a:r>
            <a:r>
              <a:rPr lang="en-US" dirty="0" smtClean="0"/>
              <a:t>, </a:t>
            </a:r>
            <a:endParaRPr lang="sr-Cyrl-RS" dirty="0" smtClean="0"/>
          </a:p>
          <a:p>
            <a:r>
              <a:rPr lang="en-US" dirty="0" err="1" smtClean="0"/>
              <a:t>заједнички</a:t>
            </a:r>
            <a:r>
              <a:rPr lang="en-US" dirty="0" smtClean="0"/>
              <a:t> </a:t>
            </a:r>
            <a:r>
              <a:rPr lang="en-US" dirty="0" err="1" smtClean="0"/>
              <a:t>пројекти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презентације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одређене</a:t>
            </a:r>
            <a:r>
              <a:rPr lang="en-US" dirty="0" smtClean="0"/>
              <a:t> </a:t>
            </a:r>
            <a:r>
              <a:rPr lang="en-US" dirty="0" err="1" smtClean="0"/>
              <a:t>теме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19600"/>
            <a:ext cx="2733675" cy="1676400"/>
          </a:xfrm>
          <a:prstGeom prst="rect">
            <a:avLst/>
          </a:prstGeom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00"/>
            <a:ext cx="221932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Ко организује вршњачко учење?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Често</a:t>
            </a:r>
            <a:r>
              <a:rPr lang="en-US" sz="2200" dirty="0" smtClean="0"/>
              <a:t> </a:t>
            </a:r>
            <a:r>
              <a:rPr lang="en-US" sz="2200" dirty="0" err="1" smtClean="0"/>
              <a:t>наставници</a:t>
            </a:r>
            <a:r>
              <a:rPr lang="en-US" sz="2200" dirty="0" smtClean="0"/>
              <a:t> </a:t>
            </a:r>
            <a:r>
              <a:rPr lang="en-US" sz="2200" dirty="0" err="1" smtClean="0"/>
              <a:t>подстичу</a:t>
            </a:r>
            <a:r>
              <a:rPr lang="en-US" sz="2200" dirty="0" smtClean="0"/>
              <a:t> </a:t>
            </a:r>
            <a:r>
              <a:rPr lang="en-US" sz="2200" dirty="0" err="1" smtClean="0"/>
              <a:t>вршњачко</a:t>
            </a:r>
            <a:r>
              <a:rPr lang="en-US" sz="2200" dirty="0" smtClean="0"/>
              <a:t> </a:t>
            </a:r>
            <a:r>
              <a:rPr lang="en-US" sz="2200" dirty="0" err="1" smtClean="0"/>
              <a:t>учење</a:t>
            </a:r>
            <a:r>
              <a:rPr lang="en-US" sz="2200" dirty="0" smtClean="0"/>
              <a:t> и </a:t>
            </a:r>
            <a:r>
              <a:rPr lang="en-US" sz="2200" dirty="0" err="1" smtClean="0"/>
              <a:t>подршку</a:t>
            </a:r>
            <a:r>
              <a:rPr lang="en-US" sz="2200" dirty="0" smtClean="0"/>
              <a:t>, а </a:t>
            </a:r>
            <a:r>
              <a:rPr lang="en-US" sz="2200" dirty="0" err="1" smtClean="0"/>
              <a:t>често</a:t>
            </a:r>
            <a:r>
              <a:rPr lang="en-US" sz="2200" dirty="0" smtClean="0"/>
              <a:t> и </a:t>
            </a:r>
            <a:r>
              <a:rPr lang="en-US" sz="2200" dirty="0" err="1" smtClean="0"/>
              <a:t>сами</a:t>
            </a:r>
            <a:r>
              <a:rPr lang="en-US" sz="2200" dirty="0" smtClean="0"/>
              <a:t> </a:t>
            </a:r>
            <a:r>
              <a:rPr lang="en-US" sz="2200" dirty="0" err="1" smtClean="0"/>
              <a:t>ученици</a:t>
            </a:r>
            <a:r>
              <a:rPr lang="en-US" sz="2200" dirty="0" smtClean="0"/>
              <a:t> </a:t>
            </a:r>
            <a:r>
              <a:rPr lang="en-US" sz="2200" dirty="0" err="1" smtClean="0"/>
              <a:t>увиде</a:t>
            </a:r>
            <a:r>
              <a:rPr lang="en-US" sz="2200" dirty="0" smtClean="0"/>
              <a:t> </a:t>
            </a:r>
            <a:r>
              <a:rPr lang="en-US" sz="2200" dirty="0" err="1" smtClean="0"/>
              <a:t>предности</a:t>
            </a:r>
            <a:r>
              <a:rPr lang="en-US" sz="2200" dirty="0" smtClean="0"/>
              <a:t> </a:t>
            </a:r>
            <a:r>
              <a:rPr lang="en-US" sz="2200" dirty="0" err="1" smtClean="0"/>
              <a:t>оваквог</a:t>
            </a:r>
            <a:r>
              <a:rPr lang="en-US" sz="2200" dirty="0" smtClean="0"/>
              <a:t> </a:t>
            </a:r>
            <a:r>
              <a:rPr lang="en-US" sz="2200" dirty="0" err="1" smtClean="0"/>
              <a:t>начина</a:t>
            </a:r>
            <a:r>
              <a:rPr lang="en-US" sz="2200" dirty="0" smtClean="0"/>
              <a:t> </a:t>
            </a:r>
            <a:r>
              <a:rPr lang="en-US" sz="2200" dirty="0" err="1" smtClean="0"/>
              <a:t>рада</a:t>
            </a:r>
            <a:r>
              <a:rPr lang="en-US" sz="2200" dirty="0" smtClean="0"/>
              <a:t>. </a:t>
            </a:r>
            <a:r>
              <a:rPr lang="en-US" sz="2200" dirty="0" err="1" smtClean="0"/>
              <a:t>Важно</a:t>
            </a:r>
            <a:r>
              <a:rPr lang="en-US" sz="2200" dirty="0" smtClean="0"/>
              <a:t> </a:t>
            </a:r>
            <a:r>
              <a:rPr lang="en-US" sz="2200" dirty="0" err="1" smtClean="0"/>
              <a:t>је</a:t>
            </a:r>
            <a:r>
              <a:rPr lang="en-US" sz="2200" dirty="0" smtClean="0"/>
              <a:t> </a:t>
            </a:r>
            <a:r>
              <a:rPr lang="en-US" sz="2200" dirty="0" err="1" smtClean="0"/>
              <a:t>вредновати</a:t>
            </a:r>
            <a:r>
              <a:rPr lang="en-US" sz="2200" dirty="0" smtClean="0"/>
              <a:t> </a:t>
            </a:r>
            <a:r>
              <a:rPr lang="en-US" sz="2200" dirty="0" err="1" smtClean="0"/>
              <a:t>ученичку</a:t>
            </a:r>
            <a:r>
              <a:rPr lang="en-US" sz="2200" dirty="0" smtClean="0"/>
              <a:t> </a:t>
            </a:r>
            <a:r>
              <a:rPr lang="en-US" sz="2200" dirty="0" err="1" smtClean="0"/>
              <a:t>слободу</a:t>
            </a:r>
            <a:r>
              <a:rPr lang="en-US" sz="2200" dirty="0" smtClean="0"/>
              <a:t> и </a:t>
            </a:r>
            <a:r>
              <a:rPr lang="en-US" sz="2200" dirty="0" err="1" smtClean="0"/>
              <a:t>иницијативу</a:t>
            </a:r>
            <a:r>
              <a:rPr lang="en-US" sz="2200" dirty="0" smtClean="0"/>
              <a:t>. </a:t>
            </a:r>
            <a:r>
              <a:rPr lang="en-US" sz="2200" dirty="0" err="1" smtClean="0"/>
              <a:t>Наставник</a:t>
            </a:r>
            <a:r>
              <a:rPr lang="en-US" sz="2200" dirty="0" smtClean="0"/>
              <a:t> </a:t>
            </a:r>
            <a:r>
              <a:rPr lang="en-US" sz="2200" dirty="0" err="1" smtClean="0"/>
              <a:t>тада</a:t>
            </a:r>
            <a:r>
              <a:rPr lang="en-US" sz="2200" dirty="0" smtClean="0"/>
              <a:t> </a:t>
            </a:r>
            <a:r>
              <a:rPr lang="en-US" sz="2200" dirty="0" err="1" smtClean="0"/>
              <a:t>преузима</a:t>
            </a:r>
            <a:r>
              <a:rPr lang="en-US" sz="2200" dirty="0" smtClean="0"/>
              <a:t> </a:t>
            </a:r>
            <a:r>
              <a:rPr lang="en-US" sz="2200" dirty="0" err="1" smtClean="0"/>
              <a:t>улогу</a:t>
            </a:r>
            <a:r>
              <a:rPr lang="en-US" sz="2200" dirty="0" smtClean="0"/>
              <a:t> </a:t>
            </a:r>
            <a:r>
              <a:rPr lang="en-US" sz="2200" dirty="0" err="1" smtClean="0"/>
              <a:t>модератора</a:t>
            </a:r>
            <a:r>
              <a:rPr lang="en-US" sz="2200" dirty="0" smtClean="0"/>
              <a:t> и </a:t>
            </a:r>
            <a:r>
              <a:rPr lang="en-US" sz="2200" dirty="0" err="1" smtClean="0"/>
              <a:t>координатора</a:t>
            </a:r>
            <a:r>
              <a:rPr lang="en-US" sz="2200" dirty="0" smtClean="0"/>
              <a:t>, </a:t>
            </a:r>
            <a:r>
              <a:rPr lang="en-US" sz="2200" dirty="0" err="1" smtClean="0"/>
              <a:t>прати</a:t>
            </a:r>
            <a:r>
              <a:rPr lang="en-US" sz="2200" dirty="0" smtClean="0"/>
              <a:t> и </a:t>
            </a:r>
            <a:r>
              <a:rPr lang="en-US" sz="2200" dirty="0" err="1" smtClean="0"/>
              <a:t>евалуира</a:t>
            </a:r>
            <a:r>
              <a:rPr lang="en-US" sz="2200" dirty="0" smtClean="0"/>
              <a:t> </a:t>
            </a:r>
            <a:r>
              <a:rPr lang="en-US" sz="2200" dirty="0" err="1" smtClean="0"/>
              <a:t>вршњачко</a:t>
            </a:r>
            <a:r>
              <a:rPr lang="en-US" sz="2200" dirty="0" smtClean="0"/>
              <a:t> </a:t>
            </a:r>
            <a:r>
              <a:rPr lang="en-US" sz="2200" dirty="0" err="1" smtClean="0"/>
              <a:t>учење</a:t>
            </a:r>
            <a:r>
              <a:rPr lang="en-US" sz="2200" dirty="0" smtClean="0"/>
              <a:t>. </a:t>
            </a:r>
          </a:p>
          <a:p>
            <a:endParaRPr lang="en-US" sz="1800" dirty="0"/>
          </a:p>
        </p:txBody>
      </p:sp>
      <p:pic>
        <p:nvPicPr>
          <p:cNvPr id="6" name="Picture 5" descr="b74ae9faf97c3c5593adb62f7bdc3f59_learning-people-clipart-child-cartoon-people-transparent-clip-art_900-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62400"/>
            <a:ext cx="3505200" cy="210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Ко организује вршњачко учење?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Вршњачко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учење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разлике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међу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ученицама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користи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као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ресурс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за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подршку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учењу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200" dirty="0" err="1" smtClean="0"/>
              <a:t>Наставници</a:t>
            </a:r>
            <a:r>
              <a:rPr lang="en-US" sz="2200" dirty="0" smtClean="0"/>
              <a:t> </a:t>
            </a:r>
            <a:r>
              <a:rPr lang="en-US" sz="2200" dirty="0" err="1" smtClean="0"/>
              <a:t>су</a:t>
            </a:r>
            <a:r>
              <a:rPr lang="en-US" sz="2200" dirty="0" smtClean="0"/>
              <a:t> </a:t>
            </a:r>
            <a:r>
              <a:rPr lang="en-US" sz="2200" dirty="0" err="1" smtClean="0"/>
              <a:t>ту</a:t>
            </a:r>
            <a:r>
              <a:rPr lang="en-US" sz="2200" dirty="0" smtClean="0"/>
              <a:t> </a:t>
            </a:r>
            <a:r>
              <a:rPr lang="en-US" sz="2200" dirty="0" err="1" smtClean="0"/>
              <a:t>само</a:t>
            </a:r>
            <a:r>
              <a:rPr lang="en-US" sz="2200" dirty="0" smtClean="0"/>
              <a:t> </a:t>
            </a:r>
            <a:r>
              <a:rPr lang="en-US" sz="2200" dirty="0" err="1" smtClean="0"/>
              <a:t>као</a:t>
            </a:r>
            <a:r>
              <a:rPr lang="en-US" sz="2200" dirty="0" smtClean="0"/>
              <a:t> </a:t>
            </a:r>
            <a:r>
              <a:rPr lang="en-US" sz="2200" dirty="0" err="1" smtClean="0"/>
              <a:t>координатори</a:t>
            </a:r>
            <a:r>
              <a:rPr lang="en-US" sz="2200" dirty="0" smtClean="0"/>
              <a:t> и </a:t>
            </a:r>
            <a:r>
              <a:rPr lang="en-US" sz="2200" dirty="0" err="1" smtClean="0"/>
              <a:t>покретачи</a:t>
            </a:r>
            <a:r>
              <a:rPr lang="en-US" sz="2200" dirty="0" smtClean="0"/>
              <a:t> </a:t>
            </a:r>
            <a:r>
              <a:rPr lang="en-US" sz="2200" dirty="0" err="1" smtClean="0"/>
              <a:t>процеса</a:t>
            </a:r>
            <a:r>
              <a:rPr lang="en-US" sz="2200" dirty="0" smtClean="0"/>
              <a:t> </a:t>
            </a:r>
            <a:r>
              <a:rPr lang="en-US" sz="2200" dirty="0" err="1" smtClean="0"/>
              <a:t>неговања</a:t>
            </a:r>
            <a:r>
              <a:rPr lang="en-US" sz="2200" dirty="0" smtClean="0"/>
              <a:t> </a:t>
            </a:r>
            <a:r>
              <a:rPr lang="en-US" sz="2200" dirty="0" err="1" smtClean="0"/>
              <a:t>узајамне</a:t>
            </a:r>
            <a:r>
              <a:rPr lang="en-US" sz="2200" dirty="0" smtClean="0"/>
              <a:t> </a:t>
            </a:r>
            <a:r>
              <a:rPr lang="en-US" sz="2200" dirty="0" err="1" smtClean="0"/>
              <a:t>подршке</a:t>
            </a:r>
            <a:r>
              <a:rPr lang="en-US" sz="2200" dirty="0" smtClean="0"/>
              <a:t> </a:t>
            </a:r>
            <a:r>
              <a:rPr lang="en-US" sz="2200" dirty="0" err="1" smtClean="0"/>
              <a:t>међу</a:t>
            </a:r>
            <a:r>
              <a:rPr lang="en-US" sz="2200" dirty="0" smtClean="0"/>
              <a:t> </a:t>
            </a:r>
            <a:r>
              <a:rPr lang="en-US" sz="2200" dirty="0" err="1" smtClean="0"/>
              <a:t>ученицима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" name="Picture 3" descr="happy-kids-learning-math-illustration-happy-kids-learning-math-illustration-mathematics-grade-primary-preschool-kindergarten-157873948.jp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2286000" y="3429000"/>
            <a:ext cx="3378141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300" b="1" dirty="0" smtClean="0">
                <a:solidFill>
                  <a:schemeClr val="accent1">
                    <a:lumMod val="75000"/>
                  </a:schemeClr>
                </a:solidFill>
              </a:rPr>
              <a:t>Како учити заједно и када смо физички одвојени?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Поставља</a:t>
            </a:r>
            <a:r>
              <a:rPr lang="en-US" sz="2000" dirty="0" smtClean="0"/>
              <a:t> </a:t>
            </a:r>
            <a:r>
              <a:rPr lang="en-US" sz="2000" dirty="0" err="1" smtClean="0"/>
              <a:t>се</a:t>
            </a:r>
            <a:r>
              <a:rPr lang="en-US" sz="2000" dirty="0" smtClean="0"/>
              <a:t> </a:t>
            </a:r>
            <a:r>
              <a:rPr lang="en-US" sz="2000" dirty="0" err="1" smtClean="0"/>
              <a:t>питање</a:t>
            </a:r>
            <a:r>
              <a:rPr lang="en-US" sz="2000" dirty="0" smtClean="0"/>
              <a:t> </a:t>
            </a:r>
            <a:r>
              <a:rPr lang="en-US" sz="2000" dirty="0" err="1" smtClean="0"/>
              <a:t>како</a:t>
            </a:r>
            <a:r>
              <a:rPr lang="en-US" sz="2000" dirty="0" smtClean="0"/>
              <a:t> </a:t>
            </a:r>
            <a:r>
              <a:rPr lang="en-US" sz="2000" dirty="0" err="1" smtClean="0"/>
              <a:t>организовати</a:t>
            </a:r>
            <a:r>
              <a:rPr lang="en-US" sz="2000" dirty="0" smtClean="0"/>
              <a:t> </a:t>
            </a:r>
            <a:r>
              <a:rPr lang="en-US" sz="2000" dirty="0" err="1" smtClean="0"/>
              <a:t>вршњачко</a:t>
            </a:r>
            <a:r>
              <a:rPr lang="en-US" sz="2000" dirty="0" smtClean="0"/>
              <a:t> </a:t>
            </a:r>
            <a:r>
              <a:rPr lang="en-US" sz="2000" dirty="0" err="1" smtClean="0"/>
              <a:t>учење</a:t>
            </a:r>
            <a:r>
              <a:rPr lang="en-US" sz="2000" dirty="0" smtClean="0"/>
              <a:t> у </a:t>
            </a:r>
            <a:r>
              <a:rPr lang="en-US" sz="2000" dirty="0" err="1" smtClean="0"/>
              <a:t>ситуацији</a:t>
            </a:r>
            <a:r>
              <a:rPr lang="en-US" sz="2000" dirty="0" smtClean="0"/>
              <a:t> </a:t>
            </a:r>
            <a:r>
              <a:rPr lang="en-US" sz="2000" dirty="0" err="1" smtClean="0"/>
              <a:t>социјалне</a:t>
            </a:r>
            <a:r>
              <a:rPr lang="en-US" sz="2000" dirty="0" smtClean="0"/>
              <a:t> </a:t>
            </a:r>
            <a:r>
              <a:rPr lang="en-US" sz="2000" dirty="0" err="1" smtClean="0"/>
              <a:t>изолације</a:t>
            </a:r>
            <a:r>
              <a:rPr lang="en-US" sz="2000" dirty="0" smtClean="0"/>
              <a:t> и </a:t>
            </a:r>
            <a:r>
              <a:rPr lang="en-US" sz="2000" dirty="0" err="1" smtClean="0"/>
              <a:t>онлајн</a:t>
            </a:r>
            <a:r>
              <a:rPr lang="en-US" sz="2000" dirty="0" smtClean="0"/>
              <a:t> </a:t>
            </a:r>
            <a:r>
              <a:rPr lang="en-US" sz="2000" dirty="0" err="1" smtClean="0"/>
              <a:t>учења</a:t>
            </a:r>
            <a:r>
              <a:rPr lang="en-US" sz="2000" dirty="0" smtClean="0"/>
              <a:t>. </a:t>
            </a:r>
            <a:r>
              <a:rPr lang="en-US" sz="2000" dirty="0" err="1" smtClean="0"/>
              <a:t>Поред</a:t>
            </a:r>
            <a:r>
              <a:rPr lang="en-US" sz="2000" dirty="0" smtClean="0"/>
              <a:t> </a:t>
            </a:r>
            <a:r>
              <a:rPr lang="en-US" sz="2000" dirty="0" err="1" smtClean="0"/>
              <a:t>савремених</a:t>
            </a:r>
            <a:r>
              <a:rPr lang="en-US" sz="2000" dirty="0" smtClean="0"/>
              <a:t> </a:t>
            </a:r>
            <a:r>
              <a:rPr lang="en-US" sz="2000" dirty="0" err="1" smtClean="0"/>
              <a:t>алата</a:t>
            </a:r>
            <a:r>
              <a:rPr lang="en-US" sz="2000" dirty="0" smtClean="0"/>
              <a:t> </a:t>
            </a:r>
            <a:r>
              <a:rPr lang="en-US" sz="2000" dirty="0" err="1" smtClean="0"/>
              <a:t>за</a:t>
            </a:r>
            <a:r>
              <a:rPr lang="en-US" sz="2000" dirty="0" smtClean="0"/>
              <a:t> </a:t>
            </a:r>
            <a:r>
              <a:rPr lang="en-US" sz="2000" dirty="0" err="1" smtClean="0"/>
              <a:t>онлајн</a:t>
            </a:r>
            <a:r>
              <a:rPr lang="en-US" sz="2000" dirty="0" smtClean="0"/>
              <a:t> </a:t>
            </a:r>
            <a:r>
              <a:rPr lang="en-US" sz="2000" dirty="0" err="1" smtClean="0"/>
              <a:t>учење</a:t>
            </a:r>
            <a:r>
              <a:rPr lang="en-US" sz="2000" dirty="0" smtClean="0"/>
              <a:t> </a:t>
            </a:r>
            <a:r>
              <a:rPr lang="en-US" sz="2000" dirty="0" err="1" smtClean="0"/>
              <a:t>који</a:t>
            </a:r>
            <a:r>
              <a:rPr lang="en-US" sz="2000" dirty="0" smtClean="0"/>
              <a:t> </a:t>
            </a:r>
            <a:r>
              <a:rPr lang="en-US" sz="2000" dirty="0" err="1" smtClean="0"/>
              <a:t>омогућавају</a:t>
            </a:r>
            <a:r>
              <a:rPr lang="en-US" sz="2000" dirty="0" smtClean="0"/>
              <a:t>  </a:t>
            </a:r>
            <a:r>
              <a:rPr lang="en-US" sz="2000" dirty="0" err="1" smtClean="0"/>
              <a:t>пребацивање</a:t>
            </a:r>
            <a:r>
              <a:rPr lang="en-US" sz="2000" dirty="0" smtClean="0"/>
              <a:t> </a:t>
            </a:r>
            <a:r>
              <a:rPr lang="en-US" sz="2000" dirty="0" err="1" smtClean="0"/>
              <a:t>учионице</a:t>
            </a:r>
            <a:r>
              <a:rPr lang="en-US" sz="2000" dirty="0" smtClean="0"/>
              <a:t> у </a:t>
            </a:r>
            <a:r>
              <a:rPr lang="en-US" sz="2000" dirty="0" err="1" smtClean="0"/>
              <a:t>дигитални</a:t>
            </a:r>
            <a:r>
              <a:rPr lang="en-US" sz="2000" dirty="0" smtClean="0"/>
              <a:t> </a:t>
            </a:r>
            <a:r>
              <a:rPr lang="en-US" sz="2000" dirty="0" err="1" smtClean="0"/>
              <a:t>простор</a:t>
            </a:r>
            <a:r>
              <a:rPr lang="en-US" sz="2000" dirty="0" smtClean="0"/>
              <a:t>, </a:t>
            </a:r>
            <a:r>
              <a:rPr lang="en-US" sz="2000" dirty="0" err="1" smtClean="0"/>
              <a:t>наставници</a:t>
            </a:r>
            <a:r>
              <a:rPr lang="en-US" sz="2000" dirty="0" smtClean="0"/>
              <a:t> и </a:t>
            </a:r>
            <a:r>
              <a:rPr lang="en-US" sz="2000" dirty="0" err="1" smtClean="0"/>
              <a:t>ученици</a:t>
            </a:r>
            <a:r>
              <a:rPr lang="en-US" sz="2000" dirty="0" smtClean="0"/>
              <a:t> </a:t>
            </a:r>
            <a:r>
              <a:rPr lang="en-US" sz="2000" dirty="0" err="1" smtClean="0"/>
              <a:t>су</a:t>
            </a:r>
            <a:r>
              <a:rPr lang="en-US" sz="2000" dirty="0" smtClean="0"/>
              <a:t> </a:t>
            </a:r>
            <a:r>
              <a:rPr lang="en-US" sz="2000" dirty="0" err="1" smtClean="0"/>
              <a:t>брзо</a:t>
            </a:r>
            <a:r>
              <a:rPr lang="en-US" sz="2000" dirty="0" smtClean="0"/>
              <a:t> </a:t>
            </a:r>
            <a:r>
              <a:rPr lang="en-US" sz="2000" dirty="0" err="1" smtClean="0"/>
              <a:t>препознали</a:t>
            </a:r>
            <a:r>
              <a:rPr lang="en-US" sz="2000" dirty="0" smtClean="0"/>
              <a:t> </a:t>
            </a:r>
            <a:r>
              <a:rPr lang="en-US" sz="2000" dirty="0" err="1" smtClean="0"/>
              <a:t>предности</a:t>
            </a:r>
            <a:r>
              <a:rPr lang="en-US" sz="2000" dirty="0" smtClean="0"/>
              <a:t> </a:t>
            </a:r>
            <a:r>
              <a:rPr lang="en-US" sz="2000" dirty="0" err="1" smtClean="0"/>
              <a:t>осталих</a:t>
            </a:r>
            <a:r>
              <a:rPr lang="en-US" sz="2000" dirty="0" smtClean="0"/>
              <a:t> </a:t>
            </a:r>
            <a:r>
              <a:rPr lang="en-US" sz="2000" dirty="0" err="1" smtClean="0"/>
              <a:t>доступних</a:t>
            </a:r>
            <a:r>
              <a:rPr lang="en-US" sz="2000" dirty="0" smtClean="0"/>
              <a:t> </a:t>
            </a:r>
            <a:r>
              <a:rPr lang="en-US" sz="2000" dirty="0" err="1" smtClean="0"/>
              <a:t>средстава</a:t>
            </a:r>
            <a:r>
              <a:rPr lang="en-US" sz="2000" dirty="0" smtClean="0"/>
              <a:t> </a:t>
            </a:r>
            <a:r>
              <a:rPr lang="en-US" sz="2000" dirty="0" err="1" smtClean="0"/>
              <a:t>комуникације</a:t>
            </a:r>
            <a:r>
              <a:rPr lang="en-US" sz="2000" dirty="0" smtClean="0"/>
              <a:t> </a:t>
            </a:r>
            <a:r>
              <a:rPr lang="en-US" sz="2000" dirty="0" err="1" smtClean="0"/>
              <a:t>путем</a:t>
            </a:r>
            <a:r>
              <a:rPr lang="en-US" sz="2000" dirty="0" smtClean="0"/>
              <a:t> </a:t>
            </a:r>
            <a:r>
              <a:rPr lang="en-US" sz="2000" dirty="0" err="1" smtClean="0"/>
              <a:t>интернета</a:t>
            </a:r>
            <a:r>
              <a:rPr lang="en-US" sz="2000" dirty="0" smtClean="0"/>
              <a:t> и </a:t>
            </a:r>
            <a:r>
              <a:rPr lang="en-US" sz="2000" dirty="0" err="1" smtClean="0"/>
              <a:t>радо</a:t>
            </a:r>
            <a:r>
              <a:rPr lang="en-US" sz="2000" dirty="0" smtClean="0"/>
              <a:t> </a:t>
            </a:r>
            <a:r>
              <a:rPr lang="en-US" sz="2000" dirty="0" err="1" smtClean="0"/>
              <a:t>их</a:t>
            </a:r>
            <a:r>
              <a:rPr lang="en-US" sz="2000" dirty="0" smtClean="0"/>
              <a:t> </a:t>
            </a:r>
            <a:r>
              <a:rPr lang="en-US" sz="2000" dirty="0" err="1" smtClean="0"/>
              <a:t>користе</a:t>
            </a:r>
            <a:r>
              <a:rPr lang="en-US" sz="2000" dirty="0" smtClean="0"/>
              <a:t>. </a:t>
            </a:r>
            <a:r>
              <a:rPr lang="en-US" sz="2000" dirty="0" err="1" smtClean="0"/>
              <a:t>На</a:t>
            </a:r>
            <a:r>
              <a:rPr lang="en-US" sz="2000" dirty="0" smtClean="0"/>
              <a:t> </a:t>
            </a:r>
            <a:r>
              <a:rPr lang="en-US" sz="2000" dirty="0" err="1" smtClean="0"/>
              <a:t>тај</a:t>
            </a:r>
            <a:r>
              <a:rPr lang="en-US" sz="2000" dirty="0" smtClean="0"/>
              <a:t> </a:t>
            </a:r>
            <a:r>
              <a:rPr lang="en-US" sz="2000" dirty="0" err="1" smtClean="0"/>
              <a:t>начин</a:t>
            </a:r>
            <a:r>
              <a:rPr lang="en-US" sz="2000" dirty="0" smtClean="0"/>
              <a:t> </a:t>
            </a:r>
            <a:r>
              <a:rPr lang="en-US" sz="2000" dirty="0" err="1" smtClean="0"/>
              <a:t>је</a:t>
            </a:r>
            <a:r>
              <a:rPr lang="en-US" sz="2000" dirty="0" smtClean="0"/>
              <a:t> </a:t>
            </a:r>
            <a:r>
              <a:rPr lang="en-US" sz="2000" dirty="0" err="1" smtClean="0"/>
              <a:t>основна</a:t>
            </a:r>
            <a:r>
              <a:rPr lang="en-US" sz="2000" dirty="0" smtClean="0"/>
              <a:t> </a:t>
            </a:r>
            <a:r>
              <a:rPr lang="en-US" sz="2000" dirty="0" err="1" smtClean="0"/>
              <a:t>препрека</a:t>
            </a:r>
            <a:r>
              <a:rPr lang="en-US" sz="2000" dirty="0" smtClean="0"/>
              <a:t> </a:t>
            </a:r>
            <a:r>
              <a:rPr lang="en-US" sz="2000" dirty="0" err="1" smtClean="0"/>
              <a:t>савладана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5" name="Picture 4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191000"/>
            <a:ext cx="2466975" cy="1847850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3"/>
          <a:srcRect b="9677"/>
          <a:stretch>
            <a:fillRect/>
          </a:stretch>
        </p:blipFill>
        <p:spPr>
          <a:xfrm>
            <a:off x="1219200" y="4419600"/>
            <a:ext cx="25812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b="1" dirty="0" smtClean="0">
                <a:solidFill>
                  <a:schemeClr val="accent1">
                    <a:lumMod val="75000"/>
                  </a:schemeClr>
                </a:solidFill>
              </a:rPr>
              <a:t>Како учити заједно и када смо физички одвојени?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dirty="0" err="1" smtClean="0"/>
              <a:t>Остаје</a:t>
            </a:r>
            <a:r>
              <a:rPr lang="en-US" sz="2200" dirty="0" smtClean="0"/>
              <a:t> </a:t>
            </a:r>
            <a:r>
              <a:rPr lang="en-US" sz="2200" dirty="0" err="1" smtClean="0"/>
              <a:t>брига</a:t>
            </a:r>
            <a:r>
              <a:rPr lang="en-US" sz="2200" dirty="0" smtClean="0"/>
              <a:t> </a:t>
            </a:r>
            <a:r>
              <a:rPr lang="en-US" sz="2200" dirty="0" err="1" smtClean="0"/>
              <a:t>да</a:t>
            </a:r>
            <a:r>
              <a:rPr lang="en-US" sz="2200" dirty="0" smtClean="0"/>
              <a:t> </a:t>
            </a:r>
            <a:r>
              <a:rPr lang="en-US" sz="2200" dirty="0" err="1" smtClean="0"/>
              <a:t>ли</a:t>
            </a:r>
            <a:r>
              <a:rPr lang="en-US" sz="2200" dirty="0" smtClean="0"/>
              <a:t> </a:t>
            </a:r>
            <a:r>
              <a:rPr lang="en-US" sz="2200" dirty="0" err="1" smtClean="0"/>
              <a:t>ученици</a:t>
            </a:r>
            <a:r>
              <a:rPr lang="en-US" sz="2200" dirty="0" smtClean="0"/>
              <a:t> у </a:t>
            </a:r>
            <a:r>
              <a:rPr lang="en-US" sz="2200" dirty="0" err="1" smtClean="0"/>
              <a:t>зависности</a:t>
            </a:r>
            <a:r>
              <a:rPr lang="en-US" sz="2200" dirty="0" smtClean="0"/>
              <a:t> </a:t>
            </a:r>
            <a:r>
              <a:rPr lang="en-US" sz="2200" dirty="0" err="1" smtClean="0"/>
              <a:t>од</a:t>
            </a:r>
            <a:r>
              <a:rPr lang="en-US" sz="2200" dirty="0" smtClean="0"/>
              <a:t> </a:t>
            </a:r>
            <a:r>
              <a:rPr lang="en-US" sz="2200" dirty="0" err="1" smtClean="0"/>
              <a:t>узраста</a:t>
            </a:r>
            <a:r>
              <a:rPr lang="en-US" sz="2200" dirty="0" smtClean="0"/>
              <a:t> </a:t>
            </a:r>
            <a:r>
              <a:rPr lang="en-US" sz="2200" dirty="0" err="1" smtClean="0"/>
              <a:t>поседују</a:t>
            </a:r>
            <a:r>
              <a:rPr lang="en-US" sz="2200" dirty="0" smtClean="0"/>
              <a:t> </a:t>
            </a:r>
            <a:r>
              <a:rPr lang="en-US" sz="2200" dirty="0" err="1" smtClean="0"/>
              <a:t>развијен</a:t>
            </a:r>
            <a:r>
              <a:rPr lang="en-US" sz="2200" dirty="0" smtClean="0"/>
              <a:t> </a:t>
            </a:r>
            <a:r>
              <a:rPr lang="en-US" sz="2200" dirty="0" err="1" smtClean="0"/>
              <a:t>систем</a:t>
            </a:r>
            <a:r>
              <a:rPr lang="en-US" sz="2200" dirty="0" smtClean="0"/>
              <a:t> </a:t>
            </a:r>
            <a:r>
              <a:rPr lang="en-US" sz="2200" dirty="0" err="1" smtClean="0"/>
              <a:t>самоконтроле</a:t>
            </a:r>
            <a:r>
              <a:rPr lang="en-US" sz="2200" dirty="0" smtClean="0"/>
              <a:t> </a:t>
            </a:r>
            <a:r>
              <a:rPr lang="en-US" sz="2200" dirty="0" err="1" smtClean="0"/>
              <a:t>понашања</a:t>
            </a:r>
            <a:r>
              <a:rPr lang="en-US" sz="2200" dirty="0" smtClean="0"/>
              <a:t> и </a:t>
            </a:r>
            <a:r>
              <a:rPr lang="en-US" sz="2200" dirty="0" err="1" smtClean="0"/>
              <a:t>да</a:t>
            </a:r>
            <a:r>
              <a:rPr lang="en-US" sz="2200" dirty="0" smtClean="0"/>
              <a:t> </a:t>
            </a:r>
            <a:r>
              <a:rPr lang="en-US" sz="2200" dirty="0" err="1" smtClean="0"/>
              <a:t>ли</a:t>
            </a:r>
            <a:r>
              <a:rPr lang="en-US" sz="2200" dirty="0" smtClean="0"/>
              <a:t> </a:t>
            </a:r>
            <a:r>
              <a:rPr lang="en-US" sz="2200" dirty="0" err="1" smtClean="0"/>
              <a:t>могу</a:t>
            </a:r>
            <a:r>
              <a:rPr lang="en-US" sz="2200" dirty="0" smtClean="0"/>
              <a:t> </a:t>
            </a:r>
            <a:r>
              <a:rPr lang="en-US" sz="2200" dirty="0" err="1" smtClean="0"/>
              <a:t>да</a:t>
            </a:r>
            <a:r>
              <a:rPr lang="en-US" sz="2200" dirty="0" smtClean="0"/>
              <a:t> </a:t>
            </a:r>
            <a:r>
              <a:rPr lang="en-US" sz="2200" dirty="0" err="1" smtClean="0"/>
              <a:t>сами</a:t>
            </a:r>
            <a:r>
              <a:rPr lang="en-US" sz="2200" dirty="0" smtClean="0"/>
              <a:t> </a:t>
            </a:r>
            <a:r>
              <a:rPr lang="en-US" sz="2200" dirty="0" err="1" smtClean="0"/>
              <a:t>организују</a:t>
            </a:r>
            <a:r>
              <a:rPr lang="en-US" sz="2200" dirty="0" smtClean="0"/>
              <a:t> и </a:t>
            </a:r>
            <a:r>
              <a:rPr lang="en-US" sz="2200" dirty="0" err="1" smtClean="0"/>
              <a:t>планирају</a:t>
            </a:r>
            <a:r>
              <a:rPr lang="en-US" sz="2200" dirty="0" smtClean="0"/>
              <a:t> </a:t>
            </a:r>
            <a:r>
              <a:rPr lang="en-US" sz="2200" dirty="0" err="1" smtClean="0"/>
              <a:t>своје</a:t>
            </a:r>
            <a:r>
              <a:rPr lang="en-US" sz="2200" dirty="0" smtClean="0"/>
              <a:t> </a:t>
            </a:r>
            <a:r>
              <a:rPr lang="en-US" sz="2200" dirty="0" err="1" smtClean="0"/>
              <a:t>учење</a:t>
            </a:r>
            <a:r>
              <a:rPr lang="en-US" sz="2200" dirty="0" smtClean="0"/>
              <a:t>. </a:t>
            </a:r>
            <a:r>
              <a:rPr lang="en-US" sz="2200" dirty="0" err="1" smtClean="0"/>
              <a:t>Испоставило</a:t>
            </a:r>
            <a:r>
              <a:rPr lang="en-US" sz="2200" dirty="0" smtClean="0"/>
              <a:t> </a:t>
            </a:r>
            <a:r>
              <a:rPr lang="en-US" sz="2200" dirty="0" err="1" smtClean="0"/>
              <a:t>се</a:t>
            </a:r>
            <a:r>
              <a:rPr lang="en-US" sz="2200" dirty="0" smtClean="0"/>
              <a:t> </a:t>
            </a:r>
            <a:r>
              <a:rPr lang="en-US" sz="2200" dirty="0" err="1" smtClean="0"/>
              <a:t>да</a:t>
            </a:r>
            <a:r>
              <a:rPr lang="en-US" sz="2200" dirty="0" smtClean="0"/>
              <a:t> </a:t>
            </a:r>
            <a:r>
              <a:rPr lang="en-US" sz="2200" dirty="0" err="1" smtClean="0"/>
              <a:t>за</a:t>
            </a:r>
            <a:r>
              <a:rPr lang="en-US" sz="2200" dirty="0" smtClean="0"/>
              <a:t> </a:t>
            </a:r>
            <a:r>
              <a:rPr lang="en-US" sz="2200" dirty="0" err="1" smtClean="0"/>
              <a:t>наше</a:t>
            </a:r>
            <a:r>
              <a:rPr lang="en-US" sz="2200" dirty="0" smtClean="0"/>
              <a:t> </a:t>
            </a:r>
            <a:r>
              <a:rPr lang="en-US" sz="2200" dirty="0" err="1" smtClean="0"/>
              <a:t>ученике</a:t>
            </a:r>
            <a:r>
              <a:rPr lang="en-US" sz="2200" dirty="0" smtClean="0"/>
              <a:t> и </a:t>
            </a:r>
            <a:r>
              <a:rPr lang="en-US" sz="2200" dirty="0" err="1" smtClean="0"/>
              <a:t>то</a:t>
            </a:r>
            <a:r>
              <a:rPr lang="en-US" sz="2200" dirty="0" smtClean="0"/>
              <a:t> </a:t>
            </a:r>
            <a:r>
              <a:rPr lang="en-US" sz="2200" dirty="0" err="1" smtClean="0"/>
              <a:t>није</a:t>
            </a:r>
            <a:r>
              <a:rPr lang="en-US" sz="2200" dirty="0" smtClean="0"/>
              <a:t> </a:t>
            </a:r>
            <a:r>
              <a:rPr lang="en-US" sz="2200" dirty="0" err="1" smtClean="0"/>
              <a:t>препрека</a:t>
            </a:r>
            <a:r>
              <a:rPr lang="en-US" sz="2200" dirty="0" smtClean="0"/>
              <a:t> у </a:t>
            </a:r>
            <a:r>
              <a:rPr lang="en-US" sz="2200" dirty="0" err="1" smtClean="0"/>
              <a:t>учењу</a:t>
            </a:r>
            <a:r>
              <a:rPr lang="en-US" sz="2200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191000"/>
            <a:ext cx="2419350" cy="1895475"/>
          </a:xfrm>
          <a:prstGeom prst="rect">
            <a:avLst/>
          </a:prstGeom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910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Како учити заједно и када смо физички 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одвојени?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наставку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ћемо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вам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приказати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један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пример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добре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праксе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вршњачког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учења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из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наше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школе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r-Cyrl-RS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86200"/>
            <a:ext cx="2238375" cy="2047875"/>
          </a:xfrm>
          <a:prstGeom prst="rect">
            <a:avLst/>
          </a:prstGeom>
        </p:spPr>
      </p:pic>
      <p:pic>
        <p:nvPicPr>
          <p:cNvPr id="5" name="Picture 4" descr="преузимањ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86200"/>
            <a:ext cx="206692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Пример из наше школе како се може учити заједно и када смо одвојени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Инспирацију </a:t>
            </a:r>
            <a:r>
              <a:rPr lang="ru-RU" sz="2200" dirty="0" smtClean="0"/>
              <a:t>за свој стваралачки рад две ученице 1/2 пронашле су у песми Бранка Ћопића ,,Јежева кућица</a:t>
            </a:r>
            <a:r>
              <a:rPr lang="ru-RU" sz="2200" dirty="0" smtClean="0"/>
              <a:t>'‘. Препорука </a:t>
            </a:r>
            <a:r>
              <a:rPr lang="ru-RU" sz="2200" dirty="0" smtClean="0"/>
              <a:t>учитељице  била је  да погледају и неколико анимираних филмова који су направљени на основу ове песме.</a:t>
            </a:r>
          </a:p>
          <a:p>
            <a:r>
              <a:rPr lang="ru-RU" sz="2200" dirty="0" smtClean="0"/>
              <a:t>Интересантно је то да је ово продукт рада две ученице првог разреда , у време када се настава одвија на даљину , њихових родитеља који су их подстакли и помогли да то ураде и учитељице која негује креативност својих ђака.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Пример из наше школе како се може учити заједно и када смо одвојени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Пред </a:t>
            </a:r>
            <a:r>
              <a:rPr lang="ru-RU" dirty="0" smtClean="0"/>
              <a:t>вама је анимирани филм 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ученица 1/2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Биљана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Бурић и Дуње Новаковић </a:t>
            </a:r>
            <a:r>
              <a:rPr lang="ru-RU" dirty="0" smtClean="0"/>
              <a:t>( одломак)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,,Јежева кућица'', Б.Ћопић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Подстакнимо креативност наших ђака и изађимо из оквира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учионице!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Пример из наше школе како се може учити заједно и када смо одвојени</a:t>
            </a:r>
            <a:endParaRPr lang="en-US" dirty="0"/>
          </a:p>
        </p:txBody>
      </p:sp>
      <p:pic>
        <p:nvPicPr>
          <p:cNvPr id="6" name="Jezurka_v1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000" y="289401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43000"/>
            <a:ext cx="7010400" cy="449353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Cyrl-RS" sz="2200" dirty="0" smtClean="0"/>
              <a:t>Надамо се да смо успели да вас заинтересујемо за вршњачко учење и понудимо неке нове идеје за савладавање градива у овим условима.</a:t>
            </a:r>
          </a:p>
          <a:p>
            <a:r>
              <a:rPr lang="sr-Cyrl-RS" sz="2200" dirty="0" smtClean="0"/>
              <a:t> Верујемо да сте већ знали да је занимљивије и лакше када учите са вршњацима, али сте сада сазнали  зашто је вршњачко учење важно и драгоцено за све нас.</a:t>
            </a:r>
          </a:p>
          <a:p>
            <a:r>
              <a:rPr lang="en-US" sz="2200" dirty="0" err="1" smtClean="0"/>
              <a:t>Уколико</a:t>
            </a:r>
            <a:r>
              <a:rPr lang="en-US" sz="2200" dirty="0" smtClean="0"/>
              <a:t> </a:t>
            </a:r>
            <a:r>
              <a:rPr lang="en-US" sz="2200" dirty="0" err="1" smtClean="0"/>
              <a:t>имате</a:t>
            </a:r>
            <a:r>
              <a:rPr lang="en-US" sz="2200" dirty="0" smtClean="0"/>
              <a:t> </a:t>
            </a:r>
            <a:r>
              <a:rPr lang="en-US" sz="2200" dirty="0" err="1" smtClean="0"/>
              <a:t>неко</a:t>
            </a:r>
            <a:r>
              <a:rPr lang="en-US" sz="2200" dirty="0" smtClean="0"/>
              <a:t> </a:t>
            </a:r>
            <a:r>
              <a:rPr lang="en-US" sz="2200" dirty="0" err="1" smtClean="0"/>
              <a:t>питање</a:t>
            </a:r>
            <a:r>
              <a:rPr lang="en-US" sz="2200" dirty="0" smtClean="0"/>
              <a:t>, </a:t>
            </a:r>
            <a:r>
              <a:rPr lang="en-US" sz="2200" dirty="0" err="1" smtClean="0"/>
              <a:t>предлог</a:t>
            </a:r>
            <a:r>
              <a:rPr lang="en-US" sz="2200" dirty="0" smtClean="0"/>
              <a:t> </a:t>
            </a:r>
            <a:r>
              <a:rPr lang="en-US" sz="2200" dirty="0" err="1" smtClean="0"/>
              <a:t>или</a:t>
            </a:r>
            <a:r>
              <a:rPr lang="en-US" sz="2200" dirty="0" smtClean="0"/>
              <a:t> </a:t>
            </a:r>
            <a:r>
              <a:rPr lang="en-US" sz="2200" dirty="0" err="1" smtClean="0"/>
              <a:t>осећате</a:t>
            </a:r>
            <a:r>
              <a:rPr lang="en-US" sz="2200" dirty="0" smtClean="0"/>
              <a:t> </a:t>
            </a:r>
            <a:r>
              <a:rPr lang="en-US" sz="2200" dirty="0" err="1" smtClean="0"/>
              <a:t>потребу</a:t>
            </a:r>
            <a:r>
              <a:rPr lang="en-US" sz="2200" dirty="0" smtClean="0"/>
              <a:t> </a:t>
            </a:r>
            <a:r>
              <a:rPr lang="en-US" sz="2200" dirty="0" err="1" smtClean="0"/>
              <a:t>да</a:t>
            </a:r>
            <a:r>
              <a:rPr lang="en-US" sz="2200" dirty="0" smtClean="0"/>
              <a:t> </a:t>
            </a:r>
            <a:r>
              <a:rPr lang="en-US" sz="2200" dirty="0" err="1" smtClean="0"/>
              <a:t>разговарате</a:t>
            </a:r>
            <a:r>
              <a:rPr lang="en-US" sz="2200" dirty="0" smtClean="0"/>
              <a:t> </a:t>
            </a:r>
            <a:r>
              <a:rPr lang="en-US" sz="2200" dirty="0" err="1" smtClean="0"/>
              <a:t>или</a:t>
            </a:r>
            <a:r>
              <a:rPr lang="en-US" sz="2200" dirty="0" smtClean="0"/>
              <a:t> </a:t>
            </a:r>
            <a:r>
              <a:rPr lang="en-US" sz="2200" dirty="0" err="1" smtClean="0"/>
              <a:t>се</a:t>
            </a:r>
            <a:r>
              <a:rPr lang="en-US" sz="2200" dirty="0" smtClean="0"/>
              <a:t> </a:t>
            </a:r>
            <a:r>
              <a:rPr lang="en-US" sz="2200" dirty="0" err="1" smtClean="0"/>
              <a:t>посаветујете</a:t>
            </a:r>
            <a:r>
              <a:rPr lang="en-US" sz="2200" dirty="0" smtClean="0"/>
              <a:t> </a:t>
            </a:r>
            <a:r>
              <a:rPr lang="en-US" sz="2200" dirty="0" err="1" smtClean="0"/>
              <a:t>са</a:t>
            </a:r>
            <a:r>
              <a:rPr lang="en-US" sz="2200" dirty="0" smtClean="0"/>
              <a:t> </a:t>
            </a:r>
            <a:r>
              <a:rPr lang="en-US" sz="2200" dirty="0" err="1" smtClean="0"/>
              <a:t>психологом</a:t>
            </a:r>
            <a:r>
              <a:rPr lang="en-US" sz="2200" dirty="0" smtClean="0"/>
              <a:t> </a:t>
            </a:r>
            <a:r>
              <a:rPr lang="en-US" sz="2200" dirty="0" err="1" smtClean="0"/>
              <a:t>или</a:t>
            </a:r>
            <a:r>
              <a:rPr lang="en-US" sz="2200" dirty="0" smtClean="0"/>
              <a:t> </a:t>
            </a:r>
            <a:r>
              <a:rPr lang="en-US" sz="2200" dirty="0" err="1" smtClean="0"/>
              <a:t>педагогом</a:t>
            </a:r>
            <a:r>
              <a:rPr lang="en-US" sz="2200" dirty="0" smtClean="0"/>
              <a:t> </a:t>
            </a:r>
            <a:r>
              <a:rPr lang="en-US" sz="2200" dirty="0" err="1" smtClean="0"/>
              <a:t>школе</a:t>
            </a:r>
            <a:r>
              <a:rPr lang="sr-Cyrl-RS" sz="2200" dirty="0" smtClean="0"/>
              <a:t> на ову или неку другу тему</a:t>
            </a:r>
            <a:r>
              <a:rPr lang="en-US" sz="2200" dirty="0" smtClean="0"/>
              <a:t> </a:t>
            </a:r>
            <a:r>
              <a:rPr lang="en-US" sz="2200" dirty="0" err="1" smtClean="0"/>
              <a:t>можете</a:t>
            </a:r>
            <a:r>
              <a:rPr lang="en-US" sz="2200" dirty="0" smtClean="0"/>
              <a:t> </a:t>
            </a:r>
            <a:r>
              <a:rPr lang="en-US" sz="2200" dirty="0" err="1" smtClean="0"/>
              <a:t>нас</a:t>
            </a:r>
            <a:r>
              <a:rPr lang="en-US" sz="2200" dirty="0" smtClean="0"/>
              <a:t> </a:t>
            </a:r>
            <a:r>
              <a:rPr lang="en-US" sz="2200" dirty="0" err="1" smtClean="0"/>
              <a:t>контактирати</a:t>
            </a:r>
            <a:r>
              <a:rPr lang="en-US" sz="2200" dirty="0" smtClean="0"/>
              <a:t> </a:t>
            </a:r>
            <a:r>
              <a:rPr lang="en-US" sz="2200" dirty="0" err="1" smtClean="0"/>
              <a:t>на</a:t>
            </a:r>
            <a:r>
              <a:rPr lang="en-US" sz="2200" dirty="0" smtClean="0"/>
              <a:t>  </a:t>
            </a:r>
            <a:r>
              <a:rPr lang="en-US" sz="2200" b="1" dirty="0" smtClean="0">
                <a:solidFill>
                  <a:schemeClr val="accent1"/>
                </a:solidFill>
              </a:rPr>
              <a:t>psiholog.putnik@gmail.com</a:t>
            </a:r>
            <a:r>
              <a:rPr lang="en-US" sz="2200" dirty="0" smtClean="0"/>
              <a:t> и </a:t>
            </a:r>
            <a:r>
              <a:rPr lang="en-US" sz="2200" b="1" dirty="0" smtClean="0">
                <a:solidFill>
                  <a:schemeClr val="accent1"/>
                </a:solidFill>
              </a:rPr>
              <a:t>pedagog.putnik@gmail.com</a:t>
            </a:r>
            <a:r>
              <a:rPr lang="en-US" sz="2200" b="1" dirty="0" smtClean="0"/>
              <a:t>. 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Настава на даљину- како и зашто?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Током</a:t>
            </a:r>
            <a:r>
              <a:rPr lang="en-US" dirty="0" smtClean="0"/>
              <a:t> </a:t>
            </a:r>
            <a:r>
              <a:rPr lang="en-US" dirty="0" err="1" smtClean="0"/>
              <a:t>овог</a:t>
            </a:r>
            <a:r>
              <a:rPr lang="en-US" dirty="0" smtClean="0"/>
              <a:t> </a:t>
            </a:r>
            <a:r>
              <a:rPr lang="en-US" dirty="0" err="1" smtClean="0"/>
              <a:t>пролећа</a:t>
            </a:r>
            <a:r>
              <a:rPr lang="en-US" dirty="0" smtClean="0"/>
              <a:t> </a:t>
            </a:r>
            <a:r>
              <a:rPr lang="en-US" dirty="0" err="1" smtClean="0"/>
              <a:t>сви</a:t>
            </a:r>
            <a:r>
              <a:rPr lang="en-US" dirty="0" smtClean="0"/>
              <a:t> </a:t>
            </a:r>
            <a:r>
              <a:rPr lang="en-US" dirty="0" err="1" smtClean="0"/>
              <a:t>заједно</a:t>
            </a:r>
            <a:r>
              <a:rPr lang="en-US" dirty="0" smtClean="0"/>
              <a:t> </a:t>
            </a:r>
            <a:r>
              <a:rPr lang="en-US" dirty="0" err="1" smtClean="0"/>
              <a:t>смо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суочили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изазовом</a:t>
            </a:r>
            <a:r>
              <a:rPr lang="en-US" dirty="0" smtClean="0"/>
              <a:t> </a:t>
            </a:r>
            <a:r>
              <a:rPr lang="en-US" dirty="0" err="1" smtClean="0"/>
              <a:t>какав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онлајн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учење</a:t>
            </a:r>
            <a:r>
              <a:rPr lang="en-US" dirty="0" smtClean="0"/>
              <a:t>. </a:t>
            </a:r>
            <a:r>
              <a:rPr lang="en-US" dirty="0" err="1" smtClean="0"/>
              <a:t>Сви</a:t>
            </a:r>
            <a:r>
              <a:rPr lang="en-US" dirty="0" smtClean="0"/>
              <a:t> </a:t>
            </a:r>
            <a:r>
              <a:rPr lang="en-US" dirty="0" err="1" smtClean="0"/>
              <a:t>учесници</a:t>
            </a:r>
            <a:r>
              <a:rPr lang="en-US" dirty="0" smtClean="0"/>
              <a:t> у </a:t>
            </a:r>
            <a:r>
              <a:rPr lang="en-US" dirty="0" err="1" smtClean="0"/>
              <a:t>овом</a:t>
            </a:r>
            <a:r>
              <a:rPr lang="en-US" dirty="0" smtClean="0"/>
              <a:t> </a:t>
            </a:r>
            <a:r>
              <a:rPr lang="en-US" dirty="0" err="1" smtClean="0"/>
              <a:t>процесу</a:t>
            </a:r>
            <a:r>
              <a:rPr lang="en-US" dirty="0" smtClean="0"/>
              <a:t> (</a:t>
            </a:r>
            <a:r>
              <a:rPr lang="en-US" dirty="0" err="1" smtClean="0"/>
              <a:t>ученици</a:t>
            </a:r>
            <a:r>
              <a:rPr lang="en-US" dirty="0" smtClean="0"/>
              <a:t>, </a:t>
            </a:r>
            <a:r>
              <a:rPr lang="en-US" dirty="0" err="1" smtClean="0"/>
              <a:t>наставници</a:t>
            </a:r>
            <a:r>
              <a:rPr lang="en-US" dirty="0" smtClean="0"/>
              <a:t>, </a:t>
            </a:r>
            <a:r>
              <a:rPr lang="en-US" dirty="0" err="1" smtClean="0"/>
              <a:t>родитељи</a:t>
            </a:r>
            <a:r>
              <a:rPr lang="en-US" dirty="0" smtClean="0"/>
              <a:t>)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морали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пре</a:t>
            </a:r>
            <a:r>
              <a:rPr lang="en-US" dirty="0" smtClean="0"/>
              <a:t> </a:t>
            </a:r>
            <a:r>
              <a:rPr lang="en-US" dirty="0" err="1" smtClean="0"/>
              <a:t>прилагоде</a:t>
            </a:r>
            <a:r>
              <a:rPr lang="en-US" dirty="0" smtClean="0"/>
              <a:t> </a:t>
            </a:r>
            <a:r>
              <a:rPr lang="en-US" dirty="0" err="1" smtClean="0"/>
              <a:t>новим</a:t>
            </a:r>
            <a:r>
              <a:rPr lang="en-US" dirty="0" smtClean="0"/>
              <a:t> </a:t>
            </a:r>
            <a:r>
              <a:rPr lang="en-US" dirty="0" err="1" smtClean="0"/>
              <a:t>условима</a:t>
            </a:r>
            <a:r>
              <a:rPr lang="en-US" dirty="0" smtClean="0"/>
              <a:t> </a:t>
            </a:r>
            <a:r>
              <a:rPr lang="en-US" dirty="0" err="1" smtClean="0"/>
              <a:t>рада</a:t>
            </a:r>
            <a:r>
              <a:rPr lang="en-US" dirty="0" smtClean="0"/>
              <a:t> и </a:t>
            </a:r>
            <a:r>
              <a:rPr lang="en-US" dirty="0" err="1" smtClean="0"/>
              <a:t>учења</a:t>
            </a:r>
            <a:r>
              <a:rPr lang="en-US" dirty="0" smtClean="0"/>
              <a:t> и </a:t>
            </a:r>
            <a:r>
              <a:rPr lang="en-US" dirty="0" err="1" smtClean="0"/>
              <a:t>сви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приметили</a:t>
            </a:r>
            <a:r>
              <a:rPr lang="en-US" dirty="0" smtClean="0"/>
              <a:t> </a:t>
            </a:r>
            <a:r>
              <a:rPr lang="en-US" dirty="0" err="1" smtClean="0"/>
              <a:t>различите</a:t>
            </a:r>
            <a:r>
              <a:rPr lang="en-US" dirty="0" smtClean="0"/>
              <a:t> </a:t>
            </a:r>
            <a:r>
              <a:rPr lang="en-US" dirty="0" err="1" smtClean="0"/>
              <a:t>изазове</a:t>
            </a:r>
            <a:r>
              <a:rPr lang="en-US" dirty="0" smtClean="0"/>
              <a:t>, </a:t>
            </a:r>
            <a:r>
              <a:rPr lang="en-US" dirty="0" err="1" smtClean="0"/>
              <a:t>потешкоће</a:t>
            </a:r>
            <a:r>
              <a:rPr lang="en-US" dirty="0" smtClean="0"/>
              <a:t> и </a:t>
            </a:r>
            <a:r>
              <a:rPr lang="en-US" dirty="0" err="1" smtClean="0"/>
              <a:t>предности</a:t>
            </a:r>
            <a:r>
              <a:rPr lang="en-US" dirty="0" smtClean="0"/>
              <a:t> </a:t>
            </a:r>
            <a:r>
              <a:rPr lang="en-US" dirty="0" err="1" smtClean="0"/>
              <a:t>оваквог</a:t>
            </a:r>
            <a:r>
              <a:rPr lang="en-US" dirty="0" smtClean="0"/>
              <a:t> </a:t>
            </a:r>
            <a:r>
              <a:rPr lang="en-US" dirty="0" err="1" smtClean="0"/>
              <a:t>начина</a:t>
            </a:r>
            <a:r>
              <a:rPr lang="en-US" dirty="0" smtClean="0"/>
              <a:t> </a:t>
            </a:r>
            <a:r>
              <a:rPr lang="en-US" dirty="0" err="1" smtClean="0"/>
              <a:t>рада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3434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</a:rPr>
              <a:t>Шта </a:t>
            </a:r>
            <a:r>
              <a:rPr lang="sr-Cyrl-RS" sz="3200" b="1" dirty="0" smtClean="0">
                <a:solidFill>
                  <a:schemeClr val="accent1">
                    <a:lumMod val="75000"/>
                  </a:schemeClr>
                </a:solidFill>
              </a:rPr>
              <a:t>нам недостаје?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Чини</a:t>
            </a:r>
            <a:r>
              <a:rPr lang="en-US" dirty="0" smtClean="0"/>
              <a:t> </a:t>
            </a:r>
            <a:r>
              <a:rPr lang="en-US" dirty="0" err="1" smtClean="0"/>
              <a:t>нам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код</a:t>
            </a:r>
            <a:r>
              <a:rPr lang="en-US" dirty="0" smtClean="0"/>
              <a:t> </a:t>
            </a:r>
            <a:r>
              <a:rPr lang="en-US" dirty="0" err="1" smtClean="0"/>
              <a:t>свих</a:t>
            </a:r>
            <a:r>
              <a:rPr lang="en-US" dirty="0" smtClean="0"/>
              <a:t> </a:t>
            </a:r>
            <a:r>
              <a:rPr lang="en-US" dirty="0" err="1" smtClean="0"/>
              <a:t>нас</a:t>
            </a:r>
            <a:r>
              <a:rPr lang="en-US" dirty="0" smtClean="0"/>
              <a:t>, а </a:t>
            </a:r>
            <a:r>
              <a:rPr lang="en-US" dirty="0" err="1" smtClean="0"/>
              <a:t>нарочито</a:t>
            </a:r>
            <a:r>
              <a:rPr lang="en-US" dirty="0" smtClean="0"/>
              <a:t> </a:t>
            </a:r>
            <a:r>
              <a:rPr lang="en-US" dirty="0" err="1" smtClean="0"/>
              <a:t>код</a:t>
            </a:r>
            <a:r>
              <a:rPr lang="en-US" dirty="0" smtClean="0"/>
              <a:t> </a:t>
            </a:r>
            <a:r>
              <a:rPr lang="en-US" dirty="0" err="1" smtClean="0"/>
              <a:t>ученика</a:t>
            </a:r>
            <a:r>
              <a:rPr lang="en-US" dirty="0" smtClean="0"/>
              <a:t>, </a:t>
            </a:r>
            <a:r>
              <a:rPr lang="en-US" dirty="0" err="1" smtClean="0"/>
              <a:t>један</a:t>
            </a:r>
            <a:r>
              <a:rPr lang="en-US" dirty="0" smtClean="0"/>
              <a:t> </a:t>
            </a:r>
            <a:r>
              <a:rPr lang="en-US" dirty="0" err="1" smtClean="0"/>
              <a:t>изазов</a:t>
            </a:r>
            <a:r>
              <a:rPr lang="en-US" dirty="0" smtClean="0"/>
              <a:t> </a:t>
            </a:r>
            <a:r>
              <a:rPr lang="en-US" dirty="0" err="1" smtClean="0"/>
              <a:t>показао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велики</a:t>
            </a:r>
            <a:r>
              <a:rPr lang="en-US" dirty="0" smtClean="0"/>
              <a:t> </a:t>
            </a:r>
            <a:r>
              <a:rPr lang="en-US" dirty="0" err="1" smtClean="0"/>
              <a:t>недостатак</a:t>
            </a:r>
            <a:r>
              <a:rPr lang="en-US" dirty="0" smtClean="0"/>
              <a:t> </a:t>
            </a:r>
            <a:r>
              <a:rPr lang="en-US" dirty="0" err="1" smtClean="0"/>
              <a:t>учења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даљину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Потреба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заједништвом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боравком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групи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вршњака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непосредна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комуникација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управо</a:t>
            </a:r>
            <a:r>
              <a:rPr lang="en-US" dirty="0" smtClean="0"/>
              <a:t> </a:t>
            </a:r>
            <a:r>
              <a:rPr lang="en-US" dirty="0" err="1" smtClean="0"/>
              <a:t>оно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ученицима</a:t>
            </a:r>
            <a:r>
              <a:rPr lang="en-US" dirty="0" smtClean="0"/>
              <a:t> </a:t>
            </a:r>
            <a:r>
              <a:rPr lang="en-US" dirty="0" err="1" smtClean="0"/>
              <a:t>највише</a:t>
            </a:r>
            <a:r>
              <a:rPr lang="en-US" dirty="0" smtClean="0"/>
              <a:t> </a:t>
            </a:r>
            <a:r>
              <a:rPr lang="en-US" dirty="0" err="1" smtClean="0"/>
              <a:t>недостаје</a:t>
            </a:r>
            <a:r>
              <a:rPr lang="en-US" dirty="0" smtClean="0"/>
              <a:t> у </a:t>
            </a:r>
            <a:r>
              <a:rPr lang="en-US" dirty="0" err="1" smtClean="0"/>
              <a:t>овој</a:t>
            </a:r>
            <a:r>
              <a:rPr lang="en-US" dirty="0" smtClean="0"/>
              <a:t> </a:t>
            </a:r>
            <a:r>
              <a:rPr lang="en-US" dirty="0" err="1" smtClean="0"/>
              <a:t>ситуацији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6" name="Picture 5" descr="vector-group-of-children-lear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114800"/>
            <a:ext cx="4038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Зашто нам је важно да будемо заједно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dirty="0" err="1" smtClean="0"/>
              <a:t>Многи</a:t>
            </a:r>
            <a:r>
              <a:rPr lang="en-US" sz="2200" dirty="0" smtClean="0"/>
              <a:t> </a:t>
            </a:r>
            <a:r>
              <a:rPr lang="en-US" sz="2200" dirty="0" err="1" smtClean="0"/>
              <a:t>истраживачи</a:t>
            </a:r>
            <a:r>
              <a:rPr lang="en-US" sz="2200" dirty="0" smtClean="0"/>
              <a:t> </a:t>
            </a:r>
            <a:r>
              <a:rPr lang="en-US" sz="2200" dirty="0" err="1" smtClean="0"/>
              <a:t>су</a:t>
            </a:r>
            <a:r>
              <a:rPr lang="en-US" sz="2200" dirty="0" smtClean="0"/>
              <a:t> </a:t>
            </a:r>
            <a:r>
              <a:rPr lang="en-US" sz="2200" dirty="0" err="1" smtClean="0"/>
              <a:t>одавно</a:t>
            </a:r>
            <a:r>
              <a:rPr lang="en-US" sz="2200" dirty="0" smtClean="0"/>
              <a:t> </a:t>
            </a:r>
            <a:r>
              <a:rPr lang="en-US" sz="2200" dirty="0" err="1" smtClean="0"/>
              <a:t>препознали</a:t>
            </a:r>
            <a:r>
              <a:rPr lang="en-US" sz="2200" dirty="0" smtClean="0"/>
              <a:t> </a:t>
            </a:r>
            <a:r>
              <a:rPr lang="en-US" sz="2200" dirty="0" err="1" smtClean="0"/>
              <a:t>важност</a:t>
            </a:r>
            <a:r>
              <a:rPr lang="en-US" sz="2200" dirty="0" smtClean="0"/>
              <a:t> </a:t>
            </a:r>
            <a:r>
              <a:rPr lang="en-US" sz="2200" dirty="0" err="1" smtClean="0"/>
              <a:t>коју</a:t>
            </a:r>
            <a:r>
              <a:rPr lang="en-US" sz="2200" dirty="0" smtClean="0"/>
              <a:t> </a:t>
            </a:r>
            <a:r>
              <a:rPr lang="en-US" sz="2200" dirty="0" err="1" smtClean="0"/>
              <a:t>за</a:t>
            </a:r>
            <a:r>
              <a:rPr lang="en-US" sz="2200" dirty="0" smtClean="0"/>
              <a:t> </a:t>
            </a:r>
            <a:r>
              <a:rPr lang="en-US" sz="2200" dirty="0" err="1" smtClean="0"/>
              <a:t>људе</a:t>
            </a:r>
            <a:r>
              <a:rPr lang="en-US" sz="2200" dirty="0" smtClean="0"/>
              <a:t> </a:t>
            </a:r>
            <a:r>
              <a:rPr lang="en-US" sz="2200" dirty="0" err="1" smtClean="0"/>
              <a:t>има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потреба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за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заједништвом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припадањем</a:t>
            </a:r>
            <a:r>
              <a:rPr lang="en-US" sz="2200" dirty="0" err="1" smtClean="0"/>
              <a:t>,нарочито</a:t>
            </a:r>
            <a:r>
              <a:rPr lang="en-US" sz="2200" dirty="0" smtClean="0"/>
              <a:t> у </a:t>
            </a:r>
            <a:r>
              <a:rPr lang="en-US" sz="2200" dirty="0" err="1" smtClean="0"/>
              <a:t>ситуацијама</a:t>
            </a:r>
            <a:r>
              <a:rPr lang="en-US" sz="2200" dirty="0" smtClean="0"/>
              <a:t> </a:t>
            </a:r>
            <a:r>
              <a:rPr lang="en-US" sz="2200" dirty="0" err="1" smtClean="0"/>
              <a:t>које</a:t>
            </a:r>
            <a:r>
              <a:rPr lang="en-US" sz="2200" dirty="0" smtClean="0"/>
              <a:t> </a:t>
            </a:r>
            <a:r>
              <a:rPr lang="en-US" sz="2200" dirty="0" err="1" smtClean="0"/>
              <a:t>су</a:t>
            </a:r>
            <a:r>
              <a:rPr lang="en-US" sz="2200" dirty="0" smtClean="0"/>
              <a:t> </a:t>
            </a:r>
            <a:r>
              <a:rPr lang="en-US" sz="2200" dirty="0" err="1" smtClean="0"/>
              <a:t>за</a:t>
            </a:r>
            <a:r>
              <a:rPr lang="en-US" sz="2200" dirty="0" smtClean="0"/>
              <a:t> </a:t>
            </a:r>
            <a:r>
              <a:rPr lang="en-US" sz="2200" dirty="0" err="1" smtClean="0"/>
              <a:t>нас</a:t>
            </a:r>
            <a:r>
              <a:rPr lang="en-US" sz="2200" dirty="0" smtClean="0"/>
              <a:t> </a:t>
            </a:r>
            <a:r>
              <a:rPr lang="en-US" sz="2200" dirty="0" err="1" smtClean="0"/>
              <a:t>непознате</a:t>
            </a:r>
            <a:r>
              <a:rPr lang="en-US" sz="2200" dirty="0" smtClean="0"/>
              <a:t> </a:t>
            </a:r>
            <a:r>
              <a:rPr lang="en-US" sz="2200" dirty="0" err="1" smtClean="0"/>
              <a:t>или</a:t>
            </a:r>
            <a:r>
              <a:rPr lang="en-US" sz="2200" dirty="0" smtClean="0"/>
              <a:t> </a:t>
            </a:r>
            <a:r>
              <a:rPr lang="en-US" sz="2200" dirty="0" err="1" smtClean="0"/>
              <a:t>неизвесне</a:t>
            </a:r>
            <a:r>
              <a:rPr lang="en-US" sz="2200" dirty="0" smtClean="0"/>
              <a:t>. </a:t>
            </a:r>
            <a:r>
              <a:rPr lang="en-US" sz="2200" dirty="0" err="1" smtClean="0"/>
              <a:t>Групе</a:t>
            </a:r>
            <a:r>
              <a:rPr lang="en-US" sz="2200" dirty="0" smtClean="0"/>
              <a:t> </a:t>
            </a:r>
            <a:r>
              <a:rPr lang="en-US" sz="2200" dirty="0" err="1" smtClean="0"/>
              <a:t>којима</a:t>
            </a:r>
            <a:r>
              <a:rPr lang="en-US" sz="2200" dirty="0" smtClean="0"/>
              <a:t> </a:t>
            </a:r>
            <a:r>
              <a:rPr lang="en-US" sz="2200" dirty="0" err="1" smtClean="0"/>
              <a:t>припадамо</a:t>
            </a:r>
            <a:r>
              <a:rPr lang="en-US" sz="2200" dirty="0" smtClean="0"/>
              <a:t> </a:t>
            </a:r>
            <a:r>
              <a:rPr lang="en-US" sz="2200" dirty="0" err="1" smtClean="0"/>
              <a:t>током</a:t>
            </a:r>
            <a:r>
              <a:rPr lang="en-US" sz="2200" dirty="0" smtClean="0"/>
              <a:t> </a:t>
            </a:r>
            <a:r>
              <a:rPr lang="en-US" sz="2200" dirty="0" err="1" smtClean="0"/>
              <a:t>живота</a:t>
            </a:r>
            <a:r>
              <a:rPr lang="en-US" sz="2200" dirty="0" smtClean="0"/>
              <a:t>  (</a:t>
            </a:r>
            <a:r>
              <a:rPr lang="en-US" sz="2200" dirty="0" err="1" smtClean="0"/>
              <a:t>породица</a:t>
            </a:r>
            <a:r>
              <a:rPr lang="en-US" sz="2200" dirty="0" smtClean="0"/>
              <a:t>, </a:t>
            </a:r>
            <a:r>
              <a:rPr lang="en-US" sz="2200" dirty="0" err="1" smtClean="0"/>
              <a:t>пријатељи</a:t>
            </a:r>
            <a:r>
              <a:rPr lang="en-US" sz="2200" dirty="0" smtClean="0"/>
              <a:t>, </a:t>
            </a:r>
            <a:r>
              <a:rPr lang="en-US" sz="2200" dirty="0" err="1" smtClean="0"/>
              <a:t>колеге</a:t>
            </a:r>
            <a:r>
              <a:rPr lang="en-US" sz="2200" dirty="0" smtClean="0"/>
              <a:t>) </a:t>
            </a:r>
            <a:r>
              <a:rPr lang="en-US" sz="2200" dirty="0" err="1" smtClean="0"/>
              <a:t>су</a:t>
            </a:r>
            <a:r>
              <a:rPr lang="en-US" sz="2200" dirty="0" smtClean="0"/>
              <a:t> </a:t>
            </a:r>
            <a:r>
              <a:rPr lang="en-US" sz="2200" dirty="0" err="1" smtClean="0"/>
              <a:t>нам</a:t>
            </a:r>
            <a:r>
              <a:rPr lang="en-US" sz="2200" dirty="0" smtClean="0"/>
              <a:t> </a:t>
            </a:r>
            <a:r>
              <a:rPr lang="en-US" sz="2200" dirty="0" err="1" smtClean="0"/>
              <a:t>важне</a:t>
            </a:r>
            <a:r>
              <a:rPr lang="en-US" sz="2200" dirty="0" smtClean="0"/>
              <a:t>,  </a:t>
            </a:r>
            <a:r>
              <a:rPr lang="en-US" sz="2200" dirty="0" err="1" smtClean="0"/>
              <a:t>имају</a:t>
            </a:r>
            <a:r>
              <a:rPr lang="en-US" sz="2200" dirty="0" smtClean="0"/>
              <a:t> </a:t>
            </a:r>
            <a:r>
              <a:rPr lang="en-US" sz="2200" dirty="0" err="1" smtClean="0"/>
              <a:t>велики</a:t>
            </a:r>
            <a:r>
              <a:rPr lang="en-US" sz="2200" dirty="0" smtClean="0"/>
              <a:t> </a:t>
            </a:r>
            <a:r>
              <a:rPr lang="en-US" sz="2200" dirty="0" err="1" smtClean="0"/>
              <a:t>утицај</a:t>
            </a:r>
            <a:r>
              <a:rPr lang="en-US" sz="2200" dirty="0" smtClean="0"/>
              <a:t> </a:t>
            </a:r>
            <a:r>
              <a:rPr lang="en-US" sz="2200" dirty="0" err="1" smtClean="0"/>
              <a:t>на</a:t>
            </a:r>
            <a:r>
              <a:rPr lang="en-US" sz="2200" dirty="0" smtClean="0"/>
              <a:t> </a:t>
            </a:r>
            <a:r>
              <a:rPr lang="en-US" sz="2200" dirty="0" err="1" smtClean="0"/>
              <a:t>наш</a:t>
            </a:r>
            <a:r>
              <a:rPr lang="en-US" sz="2200" dirty="0" smtClean="0"/>
              <a:t> </a:t>
            </a:r>
            <a:r>
              <a:rPr lang="en-US" sz="2200" dirty="0" err="1" smtClean="0"/>
              <a:t>развој</a:t>
            </a:r>
            <a:r>
              <a:rPr lang="en-US" sz="2200" dirty="0" smtClean="0"/>
              <a:t> и </a:t>
            </a:r>
            <a:r>
              <a:rPr lang="en-US" sz="2200" dirty="0" err="1" smtClean="0"/>
              <a:t>дају</a:t>
            </a:r>
            <a:r>
              <a:rPr lang="en-US" sz="2200" dirty="0" smtClean="0"/>
              <a:t> </a:t>
            </a:r>
            <a:r>
              <a:rPr lang="en-US" sz="2200" dirty="0" err="1" smtClean="0"/>
              <a:t>нам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осећај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сигурности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блискости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8" name="Picture 7" descr="ad5d7f69b806624a1b84222dc31c58fb_kids-playing-together-make-circle-vector-illustration-royalty-free-_1300-13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419600"/>
            <a:ext cx="4297680" cy="2062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Зашто су нам вршњаци важни?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Нарочито</a:t>
            </a:r>
            <a:r>
              <a:rPr lang="en-US" dirty="0" smtClean="0"/>
              <a:t>  </a:t>
            </a:r>
            <a:r>
              <a:rPr lang="en-US" dirty="0" err="1" smtClean="0"/>
              <a:t>важне</a:t>
            </a:r>
            <a:r>
              <a:rPr lang="en-US" dirty="0" smtClean="0"/>
              <a:t> у </a:t>
            </a:r>
            <a:r>
              <a:rPr lang="en-US" dirty="0" err="1" smtClean="0"/>
              <a:t>периоду</a:t>
            </a:r>
            <a:r>
              <a:rPr lang="en-US" dirty="0" smtClean="0"/>
              <a:t> </a:t>
            </a:r>
            <a:r>
              <a:rPr lang="en-US" dirty="0" err="1" smtClean="0"/>
              <a:t>детињства</a:t>
            </a:r>
            <a:r>
              <a:rPr lang="en-US" dirty="0" smtClean="0"/>
              <a:t> и </a:t>
            </a:r>
            <a:r>
              <a:rPr lang="en-US" dirty="0" err="1" smtClean="0"/>
              <a:t>ране</a:t>
            </a:r>
            <a:r>
              <a:rPr lang="en-US" dirty="0" smtClean="0"/>
              <a:t> </a:t>
            </a:r>
            <a:r>
              <a:rPr lang="en-US" dirty="0" err="1" smtClean="0"/>
              <a:t>адолесценције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вршњачке</a:t>
            </a:r>
            <a:r>
              <a:rPr lang="en-US" dirty="0" smtClean="0"/>
              <a:t> </a:t>
            </a:r>
            <a:r>
              <a:rPr lang="en-US" dirty="0" err="1" smtClean="0"/>
              <a:t>групе</a:t>
            </a:r>
            <a:r>
              <a:rPr lang="en-US" dirty="0" smtClean="0"/>
              <a:t> </a:t>
            </a:r>
            <a:r>
              <a:rPr lang="en-US" dirty="0" err="1" smtClean="0"/>
              <a:t>када</a:t>
            </a:r>
            <a:r>
              <a:rPr lang="en-US" dirty="0" smtClean="0"/>
              <a:t> </a:t>
            </a:r>
            <a:r>
              <a:rPr lang="en-US" dirty="0" err="1" smtClean="0"/>
              <a:t>вршњаци</a:t>
            </a:r>
            <a:r>
              <a:rPr lang="en-US" dirty="0" smtClean="0"/>
              <a:t> </a:t>
            </a:r>
            <a:r>
              <a:rPr lang="en-US" dirty="0" err="1" smtClean="0"/>
              <a:t>постају</a:t>
            </a:r>
            <a:r>
              <a:rPr lang="en-US" dirty="0" smtClean="0"/>
              <a:t> </a:t>
            </a:r>
            <a:r>
              <a:rPr lang="en-US" dirty="0" err="1" smtClean="0"/>
              <a:t>референтна</a:t>
            </a:r>
            <a:r>
              <a:rPr lang="en-US" dirty="0" smtClean="0"/>
              <a:t> </a:t>
            </a:r>
            <a:r>
              <a:rPr lang="en-US" dirty="0" err="1" smtClean="0"/>
              <a:t>група</a:t>
            </a:r>
            <a:r>
              <a:rPr lang="en-US" dirty="0" smtClean="0"/>
              <a:t> и </a:t>
            </a:r>
            <a:r>
              <a:rPr lang="en-US" dirty="0" err="1" smtClean="0"/>
              <a:t>модел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учење</a:t>
            </a:r>
            <a:r>
              <a:rPr lang="en-US" dirty="0" smtClean="0"/>
              <a:t> </a:t>
            </a:r>
            <a:r>
              <a:rPr lang="en-US" dirty="0" err="1" smtClean="0"/>
              <a:t>понашања</a:t>
            </a:r>
            <a:r>
              <a:rPr lang="en-US" dirty="0" smtClean="0"/>
              <a:t> и </a:t>
            </a:r>
            <a:r>
              <a:rPr lang="en-US" dirty="0" err="1" smtClean="0"/>
              <a:t>вештина</a:t>
            </a:r>
            <a:r>
              <a:rPr lang="en-US" dirty="0" smtClean="0"/>
              <a:t>. </a:t>
            </a:r>
            <a:r>
              <a:rPr lang="en-US" dirty="0" err="1" smtClean="0"/>
              <a:t>Вршњаци</a:t>
            </a:r>
            <a:r>
              <a:rPr lang="en-US" dirty="0" smtClean="0"/>
              <a:t> </a:t>
            </a:r>
            <a:r>
              <a:rPr lang="en-US" dirty="0" err="1" smtClean="0"/>
              <a:t>често</a:t>
            </a:r>
            <a:r>
              <a:rPr lang="en-US" dirty="0" smtClean="0"/>
              <a:t> </a:t>
            </a:r>
            <a:r>
              <a:rPr lang="en-US" dirty="0" err="1" smtClean="0"/>
              <a:t>имају</a:t>
            </a:r>
            <a:r>
              <a:rPr lang="en-US" dirty="0" smtClean="0"/>
              <a:t> </a:t>
            </a:r>
            <a:r>
              <a:rPr lang="en-US" dirty="0" err="1" smtClean="0"/>
              <a:t>сличан</a:t>
            </a:r>
            <a:r>
              <a:rPr lang="en-US" dirty="0" smtClean="0"/>
              <a:t> </a:t>
            </a:r>
            <a:r>
              <a:rPr lang="en-US" dirty="0" err="1" smtClean="0"/>
              <a:t>систем</a:t>
            </a:r>
            <a:r>
              <a:rPr lang="en-US" dirty="0" smtClean="0"/>
              <a:t> </a:t>
            </a:r>
            <a:r>
              <a:rPr lang="en-US" dirty="0" err="1" smtClean="0"/>
              <a:t>вредности</a:t>
            </a:r>
            <a:r>
              <a:rPr lang="en-US" dirty="0" smtClean="0"/>
              <a:t>, </a:t>
            </a:r>
            <a:r>
              <a:rPr lang="en-US" dirty="0" err="1" smtClean="0"/>
              <a:t>интересовања</a:t>
            </a:r>
            <a:r>
              <a:rPr lang="en-US" dirty="0" smtClean="0"/>
              <a:t>, </a:t>
            </a:r>
            <a:r>
              <a:rPr lang="en-US" dirty="0" err="1" smtClean="0"/>
              <a:t>препознају</a:t>
            </a:r>
            <a:r>
              <a:rPr lang="en-US" dirty="0" smtClean="0"/>
              <a:t> </a:t>
            </a:r>
            <a:r>
              <a:rPr lang="en-US" dirty="0" err="1" smtClean="0"/>
              <a:t>потребе</a:t>
            </a:r>
            <a:r>
              <a:rPr lang="en-US" dirty="0" smtClean="0"/>
              <a:t> </a:t>
            </a:r>
            <a:r>
              <a:rPr lang="en-US" dirty="0" err="1" smtClean="0"/>
              <a:t>своје</a:t>
            </a:r>
            <a:r>
              <a:rPr lang="en-US" dirty="0" smtClean="0"/>
              <a:t> </a:t>
            </a:r>
            <a:r>
              <a:rPr lang="en-US" dirty="0" err="1" smtClean="0"/>
              <a:t>генерације</a:t>
            </a:r>
            <a:r>
              <a:rPr lang="en-US" dirty="0" smtClean="0"/>
              <a:t>, </a:t>
            </a:r>
            <a:r>
              <a:rPr lang="en-US" dirty="0" err="1" smtClean="0"/>
              <a:t>могу</a:t>
            </a:r>
            <a:r>
              <a:rPr lang="en-US" dirty="0" smtClean="0"/>
              <a:t> </a:t>
            </a:r>
            <a:r>
              <a:rPr lang="en-US" dirty="0" err="1" smtClean="0"/>
              <a:t>пружити</a:t>
            </a:r>
            <a:r>
              <a:rPr lang="en-US" dirty="0" smtClean="0"/>
              <a:t> </a:t>
            </a:r>
            <a:r>
              <a:rPr lang="en-US" dirty="0" err="1" smtClean="0"/>
              <a:t>подршку</a:t>
            </a:r>
            <a:r>
              <a:rPr lang="en-US" dirty="0" smtClean="0"/>
              <a:t>, </a:t>
            </a:r>
            <a:r>
              <a:rPr lang="en-US" dirty="0" err="1" smtClean="0"/>
              <a:t>охрабрење</a:t>
            </a:r>
            <a:r>
              <a:rPr lang="en-US" dirty="0" smtClean="0"/>
              <a:t> и </a:t>
            </a:r>
            <a:r>
              <a:rPr lang="en-US" dirty="0" err="1" smtClean="0"/>
              <a:t>прихватање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најадекватнији</a:t>
            </a:r>
            <a:r>
              <a:rPr lang="en-US" dirty="0" smtClean="0"/>
              <a:t> </a:t>
            </a:r>
            <a:r>
              <a:rPr lang="en-US" dirty="0" err="1" smtClean="0"/>
              <a:t>начин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648200"/>
            <a:ext cx="4191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Како вршњаци утичу на нас?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Ученици</a:t>
            </a:r>
            <a:r>
              <a:rPr lang="en-US" dirty="0" smtClean="0"/>
              <a:t> </a:t>
            </a:r>
            <a:r>
              <a:rPr lang="en-US" dirty="0" err="1" smtClean="0"/>
              <a:t>често</a:t>
            </a:r>
            <a:r>
              <a:rPr lang="en-US" dirty="0" smtClean="0"/>
              <a:t> </a:t>
            </a:r>
            <a:r>
              <a:rPr lang="en-US" dirty="0" err="1" smtClean="0"/>
              <a:t>наводе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им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важно</a:t>
            </a:r>
            <a:r>
              <a:rPr lang="en-US" dirty="0" smtClean="0"/>
              <a:t> </a:t>
            </a:r>
            <a:r>
              <a:rPr lang="en-US" dirty="0" err="1" smtClean="0"/>
              <a:t>мишљење</a:t>
            </a:r>
            <a:r>
              <a:rPr lang="en-US" dirty="0" smtClean="0"/>
              <a:t> </a:t>
            </a:r>
            <a:r>
              <a:rPr lang="en-US" dirty="0" err="1" smtClean="0"/>
              <a:t>вршњака</a:t>
            </a:r>
            <a:r>
              <a:rPr lang="en-US" dirty="0" smtClean="0"/>
              <a:t>,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најрадије</a:t>
            </a:r>
            <a:r>
              <a:rPr lang="en-US" dirty="0" smtClean="0"/>
              <a:t> </a:t>
            </a:r>
            <a:r>
              <a:rPr lang="en-US" dirty="0" err="1" smtClean="0"/>
              <a:t>чују</a:t>
            </a:r>
            <a:r>
              <a:rPr lang="en-US" dirty="0" smtClean="0"/>
              <a:t> и </a:t>
            </a:r>
            <a:r>
              <a:rPr lang="en-US" dirty="0" err="1" smtClean="0"/>
              <a:t>прихвате</a:t>
            </a:r>
            <a:r>
              <a:rPr lang="en-US" dirty="0" smtClean="0"/>
              <a:t> </a:t>
            </a:r>
            <a:r>
              <a:rPr lang="en-US" dirty="0" err="1" smtClean="0"/>
              <a:t>савет</a:t>
            </a:r>
            <a:r>
              <a:rPr lang="en-US" dirty="0" smtClean="0"/>
              <a:t> </a:t>
            </a:r>
            <a:r>
              <a:rPr lang="en-US" dirty="0" err="1" smtClean="0"/>
              <a:t>вршњака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и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радије</a:t>
            </a:r>
            <a:r>
              <a:rPr lang="en-US" dirty="0" smtClean="0"/>
              <a:t> </a:t>
            </a:r>
            <a:r>
              <a:rPr lang="en-US" dirty="0" err="1" smtClean="0"/>
              <a:t>узимају</a:t>
            </a:r>
            <a:r>
              <a:rPr lang="en-US" dirty="0" smtClean="0"/>
              <a:t> у </a:t>
            </a:r>
            <a:r>
              <a:rPr lang="en-US" dirty="0" err="1" smtClean="0"/>
              <a:t>обзир</a:t>
            </a:r>
            <a:r>
              <a:rPr lang="en-US" dirty="0" smtClean="0"/>
              <a:t> </a:t>
            </a:r>
            <a:r>
              <a:rPr lang="en-US" dirty="0" err="1" smtClean="0"/>
              <a:t>поруке</a:t>
            </a:r>
            <a:r>
              <a:rPr lang="en-US" dirty="0" smtClean="0"/>
              <a:t> и </a:t>
            </a:r>
            <a:r>
              <a:rPr lang="en-US" dirty="0" err="1" smtClean="0"/>
              <a:t>искуства</a:t>
            </a:r>
            <a:r>
              <a:rPr lang="en-US" dirty="0" smtClean="0"/>
              <a:t> </a:t>
            </a:r>
            <a:r>
              <a:rPr lang="en-US" dirty="0" err="1" smtClean="0"/>
              <a:t>вршњака</a:t>
            </a:r>
            <a:r>
              <a:rPr lang="en-US" dirty="0" smtClean="0"/>
              <a:t> </a:t>
            </a:r>
            <a:r>
              <a:rPr lang="en-US" dirty="0" err="1" smtClean="0"/>
              <a:t>када</a:t>
            </a:r>
            <a:r>
              <a:rPr lang="en-US" dirty="0" smtClean="0"/>
              <a:t> </a:t>
            </a:r>
            <a:r>
              <a:rPr lang="en-US" dirty="0" err="1" smtClean="0"/>
              <a:t>доносе</a:t>
            </a:r>
            <a:r>
              <a:rPr lang="en-US" dirty="0" smtClean="0"/>
              <a:t> </a:t>
            </a:r>
            <a:r>
              <a:rPr lang="en-US" dirty="0" err="1" smtClean="0"/>
              <a:t>неку</a:t>
            </a:r>
            <a:r>
              <a:rPr lang="en-US" dirty="0" smtClean="0"/>
              <a:t> </a:t>
            </a:r>
            <a:r>
              <a:rPr lang="en-US" dirty="0" err="1" smtClean="0"/>
              <a:t>одлуку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формирају</a:t>
            </a:r>
            <a:r>
              <a:rPr lang="en-US" dirty="0" smtClean="0"/>
              <a:t> </a:t>
            </a:r>
            <a:r>
              <a:rPr lang="en-US" dirty="0" err="1" smtClean="0"/>
              <a:t>одређени</a:t>
            </a:r>
            <a:r>
              <a:rPr lang="en-US" dirty="0" smtClean="0"/>
              <a:t> </a:t>
            </a:r>
            <a:r>
              <a:rPr lang="en-US" dirty="0" err="1" smtClean="0"/>
              <a:t>став</a:t>
            </a:r>
            <a:r>
              <a:rPr lang="en-US" dirty="0" smtClean="0"/>
              <a:t>. </a:t>
            </a:r>
            <a:r>
              <a:rPr lang="en-US" dirty="0" err="1" smtClean="0"/>
              <a:t>Процес</a:t>
            </a:r>
            <a:r>
              <a:rPr lang="en-US" dirty="0" smtClean="0"/>
              <a:t> </a:t>
            </a:r>
            <a:r>
              <a:rPr lang="en-US" dirty="0" err="1" smtClean="0"/>
              <a:t>преношења</a:t>
            </a:r>
            <a:r>
              <a:rPr lang="en-US" dirty="0" smtClean="0"/>
              <a:t> </a:t>
            </a:r>
            <a:r>
              <a:rPr lang="en-US" dirty="0" err="1" smtClean="0"/>
              <a:t>информација</a:t>
            </a:r>
            <a:r>
              <a:rPr lang="en-US" dirty="0" smtClean="0"/>
              <a:t> и </a:t>
            </a:r>
            <a:r>
              <a:rPr lang="en-US" dirty="0" err="1" smtClean="0"/>
              <a:t>искуства</a:t>
            </a:r>
            <a:r>
              <a:rPr lang="en-US" dirty="0" smtClean="0"/>
              <a:t> </a:t>
            </a:r>
            <a:r>
              <a:rPr lang="en-US" dirty="0" err="1" smtClean="0"/>
              <a:t>између</a:t>
            </a:r>
            <a:r>
              <a:rPr lang="en-US" dirty="0" smtClean="0"/>
              <a:t> </a:t>
            </a:r>
            <a:r>
              <a:rPr lang="en-US" dirty="0" err="1" smtClean="0"/>
              <a:t>вршњака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  </a:t>
            </a:r>
            <a:r>
              <a:rPr lang="en-US" dirty="0" err="1" smtClean="0"/>
              <a:t>одвија</a:t>
            </a:r>
            <a:r>
              <a:rPr lang="en-US" dirty="0" smtClean="0"/>
              <a:t>  </a:t>
            </a:r>
            <a:r>
              <a:rPr lang="en-US" dirty="0" err="1" smtClean="0"/>
              <a:t>на</a:t>
            </a:r>
            <a:r>
              <a:rPr lang="en-US" dirty="0" smtClean="0"/>
              <a:t>   </a:t>
            </a:r>
            <a:r>
              <a:rPr lang="en-US" dirty="0" err="1" smtClean="0"/>
              <a:t>неформалан</a:t>
            </a:r>
            <a:r>
              <a:rPr lang="en-US" dirty="0" smtClean="0"/>
              <a:t>, </a:t>
            </a:r>
            <a:r>
              <a:rPr lang="en-US" dirty="0" err="1" smtClean="0"/>
              <a:t>забаван</a:t>
            </a:r>
            <a:r>
              <a:rPr lang="en-US" dirty="0" smtClean="0"/>
              <a:t> и </a:t>
            </a:r>
            <a:r>
              <a:rPr lang="en-US" dirty="0" err="1" smtClean="0"/>
              <a:t>интересантан</a:t>
            </a:r>
            <a:r>
              <a:rPr lang="en-US" dirty="0" smtClean="0"/>
              <a:t> </a:t>
            </a:r>
            <a:r>
              <a:rPr lang="en-US" dirty="0" err="1" smtClean="0"/>
              <a:t>начин</a:t>
            </a:r>
            <a:r>
              <a:rPr lang="en-US" dirty="0" smtClean="0"/>
              <a:t>.         </a:t>
            </a:r>
          </a:p>
          <a:p>
            <a:endParaRPr lang="en-US" dirty="0"/>
          </a:p>
        </p:txBody>
      </p:sp>
      <p:pic>
        <p:nvPicPr>
          <p:cNvPr id="7" name="Content Placeholder 6" descr="kropovana sli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3279775" cy="3916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Вршњачко учење-значај и предности за све нас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Када</a:t>
            </a:r>
            <a:r>
              <a:rPr lang="en-US" dirty="0" smtClean="0"/>
              <a:t> </a:t>
            </a:r>
            <a:r>
              <a:rPr lang="en-US" dirty="0" err="1" smtClean="0"/>
              <a:t>узмемо</a:t>
            </a:r>
            <a:r>
              <a:rPr lang="en-US" dirty="0" smtClean="0"/>
              <a:t> </a:t>
            </a:r>
            <a:r>
              <a:rPr lang="en-US" dirty="0" err="1" smtClean="0"/>
              <a:t>све</a:t>
            </a:r>
            <a:r>
              <a:rPr lang="en-US" dirty="0" smtClean="0"/>
              <a:t> </a:t>
            </a:r>
            <a:r>
              <a:rPr lang="en-US" dirty="0" err="1" smtClean="0"/>
              <a:t>ово</a:t>
            </a:r>
            <a:r>
              <a:rPr lang="en-US" dirty="0" smtClean="0"/>
              <a:t> у </a:t>
            </a:r>
            <a:r>
              <a:rPr lang="en-US" dirty="0" err="1" smtClean="0"/>
              <a:t>обзир</a:t>
            </a:r>
            <a:r>
              <a:rPr lang="en-US" dirty="0" smtClean="0"/>
              <a:t>, </a:t>
            </a:r>
            <a:r>
              <a:rPr lang="en-US" dirty="0" err="1" smtClean="0"/>
              <a:t>постаје</a:t>
            </a:r>
            <a:r>
              <a:rPr lang="en-US" dirty="0" smtClean="0"/>
              <a:t> </a:t>
            </a:r>
            <a:r>
              <a:rPr lang="en-US" dirty="0" err="1" smtClean="0"/>
              <a:t>јасно</a:t>
            </a:r>
            <a:r>
              <a:rPr lang="en-US" dirty="0" smtClean="0"/>
              <a:t> </a:t>
            </a:r>
            <a:r>
              <a:rPr lang="en-US" dirty="0" err="1" smtClean="0"/>
              <a:t>зашто</a:t>
            </a:r>
            <a:r>
              <a:rPr lang="en-US" dirty="0" smtClean="0"/>
              <a:t> и </a:t>
            </a:r>
            <a:r>
              <a:rPr lang="en-US" dirty="0" err="1" smtClean="0"/>
              <a:t>како</a:t>
            </a:r>
            <a:r>
              <a:rPr lang="en-US" dirty="0" smtClean="0"/>
              <a:t> </a:t>
            </a:r>
            <a:r>
              <a:rPr lang="en-US" dirty="0" err="1" smtClean="0"/>
              <a:t>вршњаци</a:t>
            </a:r>
            <a:r>
              <a:rPr lang="en-US" dirty="0" smtClean="0"/>
              <a:t> </a:t>
            </a:r>
            <a:r>
              <a:rPr lang="en-US" dirty="0" err="1" smtClean="0"/>
              <a:t>могу</a:t>
            </a:r>
            <a:r>
              <a:rPr lang="en-US" dirty="0" smtClean="0"/>
              <a:t> </a:t>
            </a:r>
            <a:r>
              <a:rPr lang="en-US" dirty="0" err="1" smtClean="0"/>
              <a:t>утицати</a:t>
            </a:r>
            <a:r>
              <a:rPr lang="en-US" dirty="0" smtClean="0"/>
              <a:t> и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процес</a:t>
            </a:r>
            <a:r>
              <a:rPr lang="en-US" dirty="0" smtClean="0"/>
              <a:t> </a:t>
            </a:r>
            <a:r>
              <a:rPr lang="en-US" dirty="0" err="1" smtClean="0"/>
              <a:t>учења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Предности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вршњачког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учења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вишеструке</a:t>
            </a:r>
            <a:r>
              <a:rPr lang="en-US" dirty="0" smtClean="0"/>
              <a:t> и </a:t>
            </a:r>
            <a:r>
              <a:rPr lang="en-US" dirty="0" err="1" smtClean="0"/>
              <a:t>утичу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све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укључени</a:t>
            </a:r>
            <a:r>
              <a:rPr lang="en-US" dirty="0" smtClean="0"/>
              <a:t> у </a:t>
            </a:r>
            <a:r>
              <a:rPr lang="en-US" dirty="0" err="1" smtClean="0"/>
              <a:t>тај</a:t>
            </a:r>
            <a:r>
              <a:rPr lang="en-US" dirty="0" smtClean="0"/>
              <a:t> </a:t>
            </a:r>
            <a:r>
              <a:rPr lang="en-US" dirty="0" err="1" smtClean="0"/>
              <a:t>процес</a:t>
            </a:r>
            <a:r>
              <a:rPr lang="en-US" dirty="0" smtClean="0"/>
              <a:t>. </a:t>
            </a:r>
            <a:r>
              <a:rPr lang="en-US" dirty="0" err="1" smtClean="0"/>
              <a:t>Поменућемо</a:t>
            </a:r>
            <a:r>
              <a:rPr lang="en-US" dirty="0" smtClean="0"/>
              <a:t> </a:t>
            </a:r>
            <a:r>
              <a:rPr lang="en-US" dirty="0" err="1" smtClean="0"/>
              <a:t>само</a:t>
            </a:r>
            <a:r>
              <a:rPr lang="en-US" dirty="0" smtClean="0"/>
              <a:t> </a:t>
            </a:r>
            <a:r>
              <a:rPr lang="en-US" dirty="0" err="1" smtClean="0"/>
              <a:t>неке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предности</a:t>
            </a:r>
            <a:r>
              <a:rPr lang="en-US" dirty="0" smtClean="0"/>
              <a:t> : </a:t>
            </a:r>
            <a:endParaRPr lang="sr-Cyrl-RS" dirty="0" smtClean="0"/>
          </a:p>
          <a:p>
            <a:endParaRPr lang="en-US" dirty="0"/>
          </a:p>
        </p:txBody>
      </p:sp>
      <p:pic>
        <p:nvPicPr>
          <p:cNvPr id="8" name="Picture 7" descr="learn-clipart-children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733800"/>
            <a:ext cx="3839242" cy="283464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495800" y="1524000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en-US" sz="2200" dirty="0" err="1" smtClean="0"/>
              <a:t>подстиче</a:t>
            </a:r>
            <a:r>
              <a:rPr lang="en-US" sz="2200" dirty="0" smtClean="0"/>
              <a:t> и </a:t>
            </a:r>
            <a:r>
              <a:rPr lang="en-US" sz="2200" dirty="0" err="1" smtClean="0"/>
              <a:t>развија</a:t>
            </a:r>
            <a:r>
              <a:rPr lang="en-US" sz="2200" dirty="0" smtClean="0"/>
              <a:t> </a:t>
            </a:r>
            <a:r>
              <a:rPr lang="en-US" sz="2200" dirty="0" err="1" smtClean="0"/>
              <a:t>код</a:t>
            </a:r>
            <a:r>
              <a:rPr lang="en-US" sz="2200" dirty="0" smtClean="0"/>
              <a:t> </a:t>
            </a:r>
            <a:r>
              <a:rPr lang="en-US" sz="2200" dirty="0" err="1" smtClean="0"/>
              <a:t>ученика</a:t>
            </a:r>
            <a:r>
              <a:rPr lang="en-US" sz="2200" dirty="0" smtClean="0"/>
              <a:t> </a:t>
            </a:r>
            <a:r>
              <a:rPr lang="en-US" sz="2200" dirty="0" err="1" smtClean="0"/>
              <a:t>емпатију</a:t>
            </a:r>
            <a:r>
              <a:rPr lang="en-US" sz="2200" dirty="0" smtClean="0"/>
              <a:t>,   </a:t>
            </a:r>
            <a:endParaRPr lang="sr-Cyrl-RS" sz="2200" dirty="0" smtClean="0"/>
          </a:p>
          <a:p>
            <a:r>
              <a:rPr lang="en-US" sz="2200" dirty="0" err="1" smtClean="0"/>
              <a:t>блискост</a:t>
            </a:r>
            <a:r>
              <a:rPr lang="en-US" sz="2200" dirty="0" smtClean="0"/>
              <a:t>, </a:t>
            </a:r>
            <a:endParaRPr lang="sr-Cyrl-RS" sz="2200" dirty="0" smtClean="0"/>
          </a:p>
          <a:p>
            <a:r>
              <a:rPr lang="en-US" sz="2200" dirty="0" err="1" smtClean="0"/>
              <a:t>тимски</a:t>
            </a:r>
            <a:r>
              <a:rPr lang="en-US" sz="2200" dirty="0" smtClean="0"/>
              <a:t> </a:t>
            </a:r>
            <a:r>
              <a:rPr lang="en-US" sz="2200" dirty="0" err="1" smtClean="0"/>
              <a:t>рад</a:t>
            </a:r>
            <a:r>
              <a:rPr lang="en-US" sz="2200" dirty="0" smtClean="0"/>
              <a:t>,  </a:t>
            </a:r>
            <a:endParaRPr lang="sr-Cyrl-RS" sz="2200" dirty="0" smtClean="0"/>
          </a:p>
          <a:p>
            <a:r>
              <a:rPr lang="en-US" sz="2200" dirty="0" err="1" smtClean="0"/>
              <a:t>кооперативност</a:t>
            </a:r>
            <a:r>
              <a:rPr lang="en-US" sz="2200" dirty="0" smtClean="0"/>
              <a:t>, </a:t>
            </a:r>
            <a:endParaRPr lang="sr-Cyrl-RS" sz="2200" dirty="0" smtClean="0"/>
          </a:p>
          <a:p>
            <a:r>
              <a:rPr lang="en-US" sz="2200" dirty="0" err="1" smtClean="0"/>
              <a:t>социјалне</a:t>
            </a:r>
            <a:r>
              <a:rPr lang="en-US" sz="2200" dirty="0" smtClean="0"/>
              <a:t> </a:t>
            </a:r>
            <a:r>
              <a:rPr lang="en-US" sz="2200" dirty="0" err="1" smtClean="0"/>
              <a:t>вештине</a:t>
            </a:r>
            <a:r>
              <a:rPr lang="en-US" sz="2200" dirty="0" smtClean="0"/>
              <a:t>,  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Cyrl-R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Cyrl-R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Cyrl-R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Cyrl-R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Cyrl-R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Cyrl-RS" sz="3300" b="1" dirty="0" smtClean="0">
                <a:solidFill>
                  <a:schemeClr val="accent1">
                    <a:lumMod val="75000"/>
                  </a:schemeClr>
                </a:solidFill>
              </a:rPr>
              <a:t>Вршњачко </a:t>
            </a:r>
            <a:r>
              <a:rPr lang="sr-Cyrl-RS" sz="3300" b="1" dirty="0" smtClean="0">
                <a:solidFill>
                  <a:schemeClr val="accent1">
                    <a:lumMod val="75000"/>
                  </a:schemeClr>
                </a:solidFill>
              </a:rPr>
              <a:t>учење-значај и предности за све нас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/>
              <a:t>самопоуздање</a:t>
            </a:r>
            <a:r>
              <a:rPr lang="en-US" sz="2200" dirty="0" smtClean="0"/>
              <a:t>, </a:t>
            </a:r>
            <a:endParaRPr lang="sr-Cyrl-RS" sz="2200" dirty="0" smtClean="0"/>
          </a:p>
          <a:p>
            <a:r>
              <a:rPr lang="en-US" sz="2200" dirty="0" err="1" smtClean="0"/>
              <a:t>вештине</a:t>
            </a:r>
            <a:r>
              <a:rPr lang="en-US" sz="2200" dirty="0" smtClean="0"/>
              <a:t> </a:t>
            </a:r>
            <a:r>
              <a:rPr lang="en-US" sz="2200" dirty="0" err="1" smtClean="0"/>
              <a:t>преговарања</a:t>
            </a:r>
            <a:r>
              <a:rPr lang="en-US" sz="2200" dirty="0" smtClean="0"/>
              <a:t> и </a:t>
            </a:r>
            <a:r>
              <a:rPr lang="en-US" sz="2200" dirty="0" err="1" smtClean="0"/>
              <a:t>подучавања</a:t>
            </a:r>
            <a:r>
              <a:rPr lang="en-US" sz="2200" dirty="0" smtClean="0"/>
              <a:t>, </a:t>
            </a:r>
            <a:endParaRPr lang="sr-Cyrl-RS" sz="2200" dirty="0" smtClean="0"/>
          </a:p>
          <a:p>
            <a:r>
              <a:rPr lang="en-US" sz="2200" dirty="0" err="1" smtClean="0"/>
              <a:t>преношење</a:t>
            </a:r>
            <a:r>
              <a:rPr lang="en-US" sz="2200" dirty="0" smtClean="0"/>
              <a:t> </a:t>
            </a:r>
            <a:r>
              <a:rPr lang="en-US" sz="2200" dirty="0" smtClean="0"/>
              <a:t>и </a:t>
            </a:r>
            <a:r>
              <a:rPr lang="en-US" sz="2200" dirty="0" err="1" smtClean="0"/>
              <a:t>усвајање</a:t>
            </a:r>
            <a:r>
              <a:rPr lang="en-US" sz="2200" dirty="0" smtClean="0"/>
              <a:t> </a:t>
            </a:r>
            <a:r>
              <a:rPr lang="en-US" sz="2200" dirty="0" err="1" smtClean="0"/>
              <a:t>знања</a:t>
            </a:r>
            <a:r>
              <a:rPr lang="en-US" sz="2200" dirty="0" smtClean="0"/>
              <a:t>, </a:t>
            </a:r>
            <a:endParaRPr lang="sr-Cyrl-RS" sz="2200" dirty="0" smtClean="0"/>
          </a:p>
          <a:p>
            <a:r>
              <a:rPr lang="en-US" sz="2200" dirty="0" err="1" smtClean="0"/>
              <a:t>сагледавање</a:t>
            </a:r>
            <a:r>
              <a:rPr lang="en-US" sz="2200" dirty="0" smtClean="0"/>
              <a:t> </a:t>
            </a:r>
            <a:r>
              <a:rPr lang="en-US" sz="2200" dirty="0" err="1" smtClean="0"/>
              <a:t>перспективе</a:t>
            </a:r>
            <a:r>
              <a:rPr lang="en-US" sz="2200" dirty="0" smtClean="0"/>
              <a:t> </a:t>
            </a:r>
            <a:r>
              <a:rPr lang="en-US" sz="2200" dirty="0" err="1" smtClean="0"/>
              <a:t>другог</a:t>
            </a:r>
            <a:r>
              <a:rPr lang="en-US" sz="2200" dirty="0" smtClean="0"/>
              <a:t>,</a:t>
            </a:r>
            <a:endParaRPr lang="sr-Cyrl-RS" sz="2200" dirty="0" smtClean="0"/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критичко</a:t>
            </a:r>
            <a:r>
              <a:rPr lang="en-US" sz="2200" dirty="0" smtClean="0"/>
              <a:t> </a:t>
            </a:r>
            <a:r>
              <a:rPr lang="en-US" sz="2200" dirty="0" err="1" smtClean="0"/>
              <a:t>мишљење</a:t>
            </a:r>
            <a:r>
              <a:rPr lang="en-US" sz="2200" dirty="0" smtClean="0"/>
              <a:t>,  </a:t>
            </a:r>
            <a:endParaRPr lang="sr-Cyrl-RS" sz="2200" dirty="0" smtClean="0"/>
          </a:p>
          <a:p>
            <a:r>
              <a:rPr lang="en-US" sz="2200" dirty="0" err="1" smtClean="0"/>
              <a:t>креативност</a:t>
            </a:r>
            <a:r>
              <a:rPr lang="en-US" sz="2200" dirty="0" smtClean="0"/>
              <a:t>, </a:t>
            </a:r>
            <a:endParaRPr lang="sr-Cyrl-RS" sz="2200" dirty="0" smtClean="0"/>
          </a:p>
          <a:p>
            <a:r>
              <a:rPr lang="en-US" sz="2200" dirty="0" err="1" smtClean="0"/>
              <a:t>бригу</a:t>
            </a:r>
            <a:r>
              <a:rPr lang="en-US" sz="2200" dirty="0" smtClean="0"/>
              <a:t> </a:t>
            </a:r>
            <a:r>
              <a:rPr lang="en-US" sz="2200" dirty="0" smtClean="0"/>
              <a:t>о </a:t>
            </a:r>
            <a:r>
              <a:rPr lang="en-US" sz="2200" dirty="0" err="1" smtClean="0"/>
              <a:t>другима</a:t>
            </a:r>
            <a:r>
              <a:rPr lang="en-US" sz="2200" dirty="0" smtClean="0"/>
              <a:t>, </a:t>
            </a:r>
            <a:endParaRPr lang="sr-Cyrl-RS" sz="2200" dirty="0" smtClean="0"/>
          </a:p>
          <a:p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важност</a:t>
            </a:r>
            <a:r>
              <a:rPr lang="en-US" sz="2200" dirty="0" smtClean="0"/>
              <a:t> </a:t>
            </a:r>
            <a:r>
              <a:rPr lang="en-US" sz="2200" dirty="0" err="1" smtClean="0"/>
              <a:t>друштвено</a:t>
            </a:r>
            <a:r>
              <a:rPr lang="en-US" sz="2200" dirty="0" smtClean="0"/>
              <a:t> </a:t>
            </a:r>
            <a:r>
              <a:rPr lang="en-US" sz="2200" dirty="0" err="1" smtClean="0"/>
              <a:t>активног</a:t>
            </a:r>
            <a:r>
              <a:rPr lang="en-US" sz="2200" dirty="0" smtClean="0"/>
              <a:t> </a:t>
            </a:r>
            <a:r>
              <a:rPr lang="en-US" sz="2200" dirty="0" err="1" smtClean="0"/>
              <a:t>понашања</a:t>
            </a:r>
            <a:r>
              <a:rPr lang="en-US" sz="2200" dirty="0" smtClean="0"/>
              <a:t>,</a:t>
            </a:r>
            <a:endParaRPr lang="sr-Cyrl-RS" sz="2200" dirty="0" smtClean="0"/>
          </a:p>
          <a:p>
            <a:r>
              <a:rPr lang="en-US" sz="2200" dirty="0" err="1" smtClean="0"/>
              <a:t>повезаност</a:t>
            </a:r>
            <a:r>
              <a:rPr lang="en-US" sz="2200" dirty="0" smtClean="0"/>
              <a:t> </a:t>
            </a:r>
            <a:r>
              <a:rPr lang="en-US" sz="2200" dirty="0" err="1" smtClean="0"/>
              <a:t>са</a:t>
            </a:r>
            <a:r>
              <a:rPr lang="en-US" sz="2200" dirty="0" smtClean="0"/>
              <a:t> </a:t>
            </a:r>
            <a:r>
              <a:rPr lang="en-US" sz="2200" dirty="0" err="1" smtClean="0"/>
              <a:t>заједницом</a:t>
            </a:r>
            <a:r>
              <a:rPr lang="en-US" sz="2200" dirty="0" smtClean="0"/>
              <a:t> </a:t>
            </a:r>
            <a:r>
              <a:rPr lang="en-US" sz="2200" dirty="0" err="1" smtClean="0"/>
              <a:t>којој</a:t>
            </a:r>
            <a:r>
              <a:rPr lang="en-US" sz="2200" dirty="0" smtClean="0"/>
              <a:t> </a:t>
            </a:r>
            <a:r>
              <a:rPr lang="en-US" sz="2200" dirty="0" err="1" smtClean="0"/>
              <a:t>припадају</a:t>
            </a:r>
            <a:r>
              <a:rPr lang="en-US" sz="2200" dirty="0" smtClean="0"/>
              <a:t> (</a:t>
            </a:r>
            <a:r>
              <a:rPr lang="en-US" sz="2200" dirty="0" err="1" smtClean="0"/>
              <a:t>одељење</a:t>
            </a:r>
            <a:r>
              <a:rPr lang="en-US" sz="2200" dirty="0" smtClean="0"/>
              <a:t>, </a:t>
            </a:r>
            <a:r>
              <a:rPr lang="en-US" sz="2200" dirty="0" err="1" smtClean="0"/>
              <a:t>школа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495800"/>
            <a:ext cx="3790950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300" b="1" dirty="0" smtClean="0">
                <a:solidFill>
                  <a:schemeClr val="accent1">
                    <a:lumMod val="75000"/>
                  </a:schemeClr>
                </a:solidFill>
              </a:rPr>
              <a:t>Како организовати вршњачко учење?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Вршњачко</a:t>
            </a:r>
            <a:r>
              <a:rPr lang="en-US" dirty="0" smtClean="0"/>
              <a:t> </a:t>
            </a:r>
            <a:r>
              <a:rPr lang="en-US" dirty="0" err="1" smtClean="0"/>
              <a:t>учење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може</a:t>
            </a:r>
            <a:r>
              <a:rPr lang="en-US" dirty="0" smtClean="0"/>
              <a:t> </a:t>
            </a:r>
            <a:r>
              <a:rPr lang="en-US" dirty="0" err="1" smtClean="0"/>
              <a:t>организовати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различите</a:t>
            </a:r>
            <a:r>
              <a:rPr lang="en-US" dirty="0" smtClean="0"/>
              <a:t> </a:t>
            </a:r>
            <a:r>
              <a:rPr lang="en-US" dirty="0" err="1" smtClean="0"/>
              <a:t>начине</a:t>
            </a:r>
            <a:r>
              <a:rPr lang="en-US" dirty="0" smtClean="0"/>
              <a:t>: </a:t>
            </a:r>
            <a:endParaRPr lang="sr-Cyrl-RS" dirty="0" smtClean="0"/>
          </a:p>
          <a:p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подршка</a:t>
            </a:r>
            <a:r>
              <a:rPr lang="en-US" dirty="0" smtClean="0"/>
              <a:t> у </a:t>
            </a:r>
            <a:r>
              <a:rPr lang="en-US" dirty="0" err="1" smtClean="0"/>
              <a:t>обављању</a:t>
            </a:r>
            <a:r>
              <a:rPr lang="en-US" dirty="0" smtClean="0"/>
              <a:t> </a:t>
            </a:r>
            <a:r>
              <a:rPr lang="en-US" dirty="0" err="1" smtClean="0"/>
              <a:t>домаћих</a:t>
            </a:r>
            <a:r>
              <a:rPr lang="en-US" dirty="0" smtClean="0"/>
              <a:t> </a:t>
            </a:r>
            <a:r>
              <a:rPr lang="en-US" dirty="0" err="1" smtClean="0"/>
              <a:t>задатака</a:t>
            </a:r>
            <a:r>
              <a:rPr lang="en-US" dirty="0" smtClean="0"/>
              <a:t>,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подршка</a:t>
            </a:r>
            <a:r>
              <a:rPr lang="en-US" dirty="0" smtClean="0"/>
              <a:t> у </a:t>
            </a:r>
            <a:r>
              <a:rPr lang="en-US" dirty="0" err="1" smtClean="0"/>
              <a:t>припремама</a:t>
            </a:r>
            <a:r>
              <a:rPr lang="en-US" dirty="0" smtClean="0"/>
              <a:t> </a:t>
            </a:r>
            <a:r>
              <a:rPr lang="en-US" dirty="0" err="1" smtClean="0"/>
              <a:t>провера</a:t>
            </a:r>
            <a:r>
              <a:rPr lang="en-US" dirty="0" smtClean="0"/>
              <a:t> </a:t>
            </a:r>
            <a:r>
              <a:rPr lang="en-US" dirty="0" err="1" smtClean="0"/>
              <a:t>знања</a:t>
            </a:r>
            <a:r>
              <a:rPr lang="en-US" dirty="0" smtClean="0"/>
              <a:t>, </a:t>
            </a:r>
          </a:p>
          <a:p>
            <a:endParaRPr lang="en-US" dirty="0"/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114800"/>
            <a:ext cx="2819400" cy="1628775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962400"/>
            <a:ext cx="2533650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824</Words>
  <Application>Microsoft Office PowerPoint</Application>
  <PresentationFormat>On-screen Show (4:3)</PresentationFormat>
  <Paragraphs>63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  Како учити заједно и када смо одвојени? -важност вршњачког учења током учења на даљину уз пример добре праксе </vt:lpstr>
      <vt:lpstr>Настава на даљину- како и зашто?</vt:lpstr>
      <vt:lpstr>Шта нам недостаје?</vt:lpstr>
      <vt:lpstr>Зашто нам је важно да будемо заједно?</vt:lpstr>
      <vt:lpstr>Зашто су нам вршњаци важни?</vt:lpstr>
      <vt:lpstr>Како вршњаци утичу на нас?</vt:lpstr>
      <vt:lpstr>Вршњачко учење-значај и предности за све нас</vt:lpstr>
      <vt:lpstr>   Вршњачко учење-значај и предности за све нас </vt:lpstr>
      <vt:lpstr>Како организовати вршњачко учење? </vt:lpstr>
      <vt:lpstr>Како организовати вршњачко учење?</vt:lpstr>
      <vt:lpstr>Ко организује вршњачко учење? </vt:lpstr>
      <vt:lpstr>Ко организује вршњачко учење?</vt:lpstr>
      <vt:lpstr>Како учити заједно и када смо физички одвојени? </vt:lpstr>
      <vt:lpstr>Како учити заједно и када смо физички одвојени?</vt:lpstr>
      <vt:lpstr>Како учити заједно и када смо физички одвојени?</vt:lpstr>
      <vt:lpstr>Пример из наше школе како се може учити заједно и када смо одвојени</vt:lpstr>
      <vt:lpstr>Пример из наше школе како се може учити заједно и када смо одвојени</vt:lpstr>
      <vt:lpstr>Пример из наше школе како се може учити заједно и када смо одвојени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Nemanja</dc:creator>
  <cp:lastModifiedBy>Marija</cp:lastModifiedBy>
  <cp:revision>29</cp:revision>
  <dcterms:created xsi:type="dcterms:W3CDTF">2006-08-16T00:00:00Z</dcterms:created>
  <dcterms:modified xsi:type="dcterms:W3CDTF">2020-05-06T10:13:23Z</dcterms:modified>
</cp:coreProperties>
</file>